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89" autoAdjust="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67D9-F886-9D49-AD2E-793EE58336A7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9638-CD3E-D344-9CF0-280D6FD2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9638-CD3E-D344-9CF0-280D6FD2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3155-461C-5843-AF29-D149C6E6A31C}" type="datetimeFigureOut">
              <a:rPr lang="en-US" smtClean="0"/>
              <a:t>13/04/16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29F7-A5BB-F747-8529-54A97A72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/>
          <p:cNvGrpSpPr/>
          <p:nvPr/>
        </p:nvGrpSpPr>
        <p:grpSpPr>
          <a:xfrm>
            <a:off x="196727" y="233070"/>
            <a:ext cx="8755734" cy="6270692"/>
            <a:chOff x="196727" y="233070"/>
            <a:chExt cx="8755734" cy="6270692"/>
          </a:xfrm>
        </p:grpSpPr>
        <p:sp>
          <p:nvSpPr>
            <p:cNvPr id="4" name="Rectangle 3"/>
            <p:cNvSpPr/>
            <p:nvPr/>
          </p:nvSpPr>
          <p:spPr>
            <a:xfrm>
              <a:off x="5528560" y="233072"/>
              <a:ext cx="3423901" cy="62706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28558" y="233070"/>
              <a:ext cx="3423903" cy="754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/>
                <a:t>MainController</a:t>
              </a:r>
              <a:endParaRPr lang="en-US" sz="900" b="1" dirty="0" smtClean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46178" y="3084778"/>
              <a:ext cx="814634" cy="360065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67298" y="4568332"/>
              <a:ext cx="2158475" cy="19354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7298" y="4588748"/>
              <a:ext cx="2158474" cy="267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App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464564" y="5134039"/>
              <a:ext cx="1466310" cy="3913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337" y="5157583"/>
              <a:ext cx="10865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App thread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251655" y="1191170"/>
              <a:ext cx="1548538" cy="1780535"/>
              <a:chOff x="312875" y="2055064"/>
              <a:chExt cx="1548538" cy="178053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2876" y="2055064"/>
                <a:ext cx="1548537" cy="178053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2875" y="2074163"/>
                <a:ext cx="1548538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/>
                  <a:t>SwingUpController</a:t>
                </a:r>
                <a:endParaRPr lang="en-US" sz="900" b="1" dirty="0" smtClean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01703" y="247329"/>
              <a:ext cx="2826776" cy="5759602"/>
              <a:chOff x="214667" y="2009426"/>
              <a:chExt cx="1548537" cy="152994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4667" y="2009426"/>
                <a:ext cx="1548537" cy="15299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667" y="2009447"/>
                <a:ext cx="1541435" cy="65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FurutaGUI</a:t>
                </a:r>
                <a:endParaRPr lang="en-US" sz="1000" b="1" dirty="0" smtClean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078928" y="3874605"/>
              <a:ext cx="94918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putControlDataPoint</a:t>
              </a:r>
              <a:endParaRPr lang="en-US" sz="700" dirty="0" smtClean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6922" y="610856"/>
              <a:ext cx="2030832" cy="711610"/>
              <a:chOff x="256166" y="1949935"/>
              <a:chExt cx="2030832" cy="71161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38172" y="2330194"/>
                <a:ext cx="348825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put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56166" y="1949935"/>
                <a:ext cx="921099" cy="360065"/>
                <a:chOff x="423325" y="2504492"/>
                <a:chExt cx="921099" cy="360065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23325" y="2504492"/>
                  <a:ext cx="814634" cy="360065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325" y="2521250"/>
                  <a:ext cx="92109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Plotter thread</a:t>
                  </a:r>
                  <a:endParaRPr lang="en-US" sz="1000" dirty="0" smtClean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324212" y="2009063"/>
                <a:ext cx="962786" cy="652482"/>
                <a:chOff x="1734497" y="2653627"/>
                <a:chExt cx="1279147" cy="852127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734500" y="2654551"/>
                  <a:ext cx="1279144" cy="85120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734497" y="2653627"/>
                  <a:ext cx="1279146" cy="3014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/>
                    <a:t>Monitor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324214" y="2326864"/>
                <a:ext cx="348825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get</a:t>
                </a:r>
              </a:p>
            </p:txBody>
          </p:sp>
          <p:cxnSp>
            <p:nvCxnSpPr>
              <p:cNvPr id="44" name="Straight Arrow Connector 43"/>
              <p:cNvCxnSpPr>
                <a:stCxn id="16" idx="5"/>
                <a:endCxn id="41" idx="1"/>
              </p:cNvCxnSpPr>
              <p:nvPr/>
            </p:nvCxnSpPr>
            <p:spPr>
              <a:xfrm>
                <a:off x="951500" y="2257270"/>
                <a:ext cx="372714" cy="169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449553" y="1867293"/>
              <a:ext cx="2044445" cy="711608"/>
              <a:chOff x="256166" y="1949935"/>
              <a:chExt cx="2044445" cy="711608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938172" y="2324345"/>
                <a:ext cx="348825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put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256166" y="1949935"/>
                <a:ext cx="921099" cy="360065"/>
                <a:chOff x="423325" y="2504492"/>
                <a:chExt cx="921099" cy="360065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23325" y="2504492"/>
                  <a:ext cx="814634" cy="360065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23325" y="2521250"/>
                  <a:ext cx="92109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Plotter thread</a:t>
                  </a:r>
                  <a:endParaRPr lang="en-US" sz="1000" dirty="0" smtClean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324213" y="2009769"/>
                <a:ext cx="976398" cy="651774"/>
                <a:chOff x="1734499" y="2654551"/>
                <a:chExt cx="1297232" cy="851203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734500" y="2654551"/>
                  <a:ext cx="1279144" cy="85120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734499" y="2663681"/>
                  <a:ext cx="1297232" cy="3014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/>
                    <a:t>Monitor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1324214" y="2326864"/>
                <a:ext cx="348825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get</a:t>
                </a:r>
              </a:p>
            </p:txBody>
          </p:sp>
          <p:cxnSp>
            <p:nvCxnSpPr>
              <p:cNvPr id="51" name="Straight Arrow Connector 50"/>
              <p:cNvCxnSpPr>
                <a:stCxn id="54" idx="5"/>
                <a:endCxn id="50" idx="1"/>
              </p:cNvCxnSpPr>
              <p:nvPr/>
            </p:nvCxnSpPr>
            <p:spPr>
              <a:xfrm>
                <a:off x="951500" y="2257270"/>
                <a:ext cx="372714" cy="169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463167" y="3059511"/>
              <a:ext cx="2030831" cy="711608"/>
              <a:chOff x="256166" y="1949935"/>
              <a:chExt cx="2030831" cy="711608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938172" y="2330194"/>
                <a:ext cx="348825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put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56166" y="1949935"/>
                <a:ext cx="921099" cy="360065"/>
                <a:chOff x="423325" y="2504492"/>
                <a:chExt cx="921099" cy="360065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423325" y="2504492"/>
                  <a:ext cx="814634" cy="360065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23325" y="2521250"/>
                  <a:ext cx="92109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Plotter thread</a:t>
                  </a:r>
                  <a:endParaRPr lang="en-US" sz="1000" dirty="0" smtClean="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324213" y="2009769"/>
                <a:ext cx="962784" cy="651774"/>
                <a:chOff x="1734499" y="2654551"/>
                <a:chExt cx="1279145" cy="851203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734500" y="2654551"/>
                  <a:ext cx="1279144" cy="85120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734499" y="2673732"/>
                  <a:ext cx="1279145" cy="3014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/>
                    <a:t>Monitor</a:t>
                  </a: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1324214" y="2326864"/>
                <a:ext cx="348825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get</a:t>
                </a:r>
              </a:p>
            </p:txBody>
          </p:sp>
          <p:cxnSp>
            <p:nvCxnSpPr>
              <p:cNvPr id="61" name="Straight Arrow Connector 60"/>
              <p:cNvCxnSpPr>
                <a:stCxn id="64" idx="5"/>
                <a:endCxn id="60" idx="1"/>
              </p:cNvCxnSpPr>
              <p:nvPr/>
            </p:nvCxnSpPr>
            <p:spPr>
              <a:xfrm>
                <a:off x="951500" y="2257270"/>
                <a:ext cx="372714" cy="169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2214941" y="2715920"/>
              <a:ext cx="81353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putRLSDataPoint</a:t>
              </a:r>
              <a:endParaRPr lang="en-US" sz="700" dirty="0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13795" y="1526778"/>
              <a:ext cx="1201720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putMeasurementDataPoint</a:t>
              </a:r>
              <a:endParaRPr lang="en-US" sz="700" dirty="0" smtClean="0"/>
            </a:p>
          </p:txBody>
        </p:sp>
        <p:cxnSp>
          <p:nvCxnSpPr>
            <p:cNvPr id="69" name="Elbow Connector 68"/>
            <p:cNvCxnSpPr>
              <a:stCxn id="13" idx="3"/>
              <a:endCxn id="67" idx="1"/>
            </p:cNvCxnSpPr>
            <p:nvPr/>
          </p:nvCxnSpPr>
          <p:spPr>
            <a:xfrm flipH="1">
              <a:off x="1813795" y="1091143"/>
              <a:ext cx="613958" cy="535663"/>
            </a:xfrm>
            <a:prstGeom prst="bentConnector5">
              <a:avLst>
                <a:gd name="adj1" fmla="val -37234"/>
                <a:gd name="adj2" fmla="val 62932"/>
                <a:gd name="adj3" fmla="val 13723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47" idx="3"/>
              <a:endCxn id="66" idx="1"/>
            </p:cNvCxnSpPr>
            <p:nvPr/>
          </p:nvCxnSpPr>
          <p:spPr>
            <a:xfrm flipH="1">
              <a:off x="2214941" y="2341731"/>
              <a:ext cx="265443" cy="474217"/>
            </a:xfrm>
            <a:prstGeom prst="bentConnector5">
              <a:avLst>
                <a:gd name="adj1" fmla="val -86120"/>
                <a:gd name="adj2" fmla="val 62985"/>
                <a:gd name="adj3" fmla="val 1861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0" idx="2"/>
              <a:endCxn id="76" idx="3"/>
            </p:cNvCxnSpPr>
            <p:nvPr/>
          </p:nvCxnSpPr>
          <p:spPr>
            <a:xfrm flipH="1">
              <a:off x="4915361" y="3264811"/>
              <a:ext cx="11308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046178" y="3079935"/>
              <a:ext cx="921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Controller thread</a:t>
              </a:r>
              <a:endParaRPr lang="en-US" sz="1000" dirty="0" smtClean="0"/>
            </a:p>
          </p:txBody>
        </p:sp>
        <p:cxnSp>
          <p:nvCxnSpPr>
            <p:cNvPr id="85" name="Elbow Connector 84"/>
            <p:cNvCxnSpPr>
              <a:stCxn id="57" idx="3"/>
              <a:endCxn id="42" idx="1"/>
            </p:cNvCxnSpPr>
            <p:nvPr/>
          </p:nvCxnSpPr>
          <p:spPr>
            <a:xfrm flipH="1">
              <a:off x="2078928" y="3539798"/>
              <a:ext cx="415070" cy="434835"/>
            </a:xfrm>
            <a:prstGeom prst="bentConnector5">
              <a:avLst>
                <a:gd name="adj1" fmla="val -55075"/>
                <a:gd name="adj2" fmla="val 64161"/>
                <a:gd name="adj3" fmla="val 15507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388255" y="610856"/>
              <a:ext cx="1542621" cy="3375488"/>
              <a:chOff x="312875" y="2053440"/>
              <a:chExt cx="1548538" cy="17805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2876" y="2053440"/>
                <a:ext cx="1548537" cy="178053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2875" y="2053441"/>
                <a:ext cx="1548538" cy="130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CommunicationManager</a:t>
                </a:r>
                <a:endParaRPr lang="en-US" sz="1000" b="1" dirty="0" smtClean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356173" y="3162776"/>
              <a:ext cx="559188" cy="204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readInput</a:t>
              </a:r>
              <a:endParaRPr lang="en-US" sz="700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51219" y="2715920"/>
              <a:ext cx="68580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writeOutput</a:t>
              </a:r>
              <a:endParaRPr lang="en-US" sz="700" dirty="0" smtClean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33277" y="1884051"/>
              <a:ext cx="1161604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setControllerParameters</a:t>
              </a:r>
              <a:endParaRPr lang="en-US" sz="700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28558" y="2203934"/>
              <a:ext cx="889977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setRLSParameters</a:t>
              </a:r>
              <a:endParaRPr lang="en-US" sz="7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42261" y="1882687"/>
              <a:ext cx="1099400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setControllerParameters</a:t>
              </a:r>
              <a:endParaRPr lang="en-US" sz="700" dirty="0" smtClean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12727" y="215515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0" name="Straight Arrow Connector 109"/>
            <p:cNvCxnSpPr>
              <a:stCxn id="98" idx="3"/>
              <a:endCxn id="103" idx="1"/>
            </p:cNvCxnSpPr>
            <p:nvPr/>
          </p:nvCxnSpPr>
          <p:spPr>
            <a:xfrm flipV="1">
              <a:off x="6694881" y="1982715"/>
              <a:ext cx="647380" cy="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Freeform 142"/>
            <p:cNvSpPr/>
            <p:nvPr/>
          </p:nvSpPr>
          <p:spPr>
            <a:xfrm>
              <a:off x="4913582" y="2799050"/>
              <a:ext cx="1290857" cy="303317"/>
            </a:xfrm>
            <a:custGeom>
              <a:avLst/>
              <a:gdLst>
                <a:gd name="connsiteX0" fmla="*/ 1290857 w 1290857"/>
                <a:gd name="connsiteY0" fmla="*/ 303317 h 303317"/>
                <a:gd name="connsiteX1" fmla="*/ 728710 w 1290857"/>
                <a:gd name="connsiteY1" fmla="*/ 32640 h 303317"/>
                <a:gd name="connsiteX2" fmla="*/ 0 w 1290857"/>
                <a:gd name="connsiteY2" fmla="*/ 1408 h 30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857" h="303317">
                  <a:moveTo>
                    <a:pt x="1290857" y="303317"/>
                  </a:moveTo>
                  <a:cubicBezTo>
                    <a:pt x="1117355" y="193137"/>
                    <a:pt x="943853" y="82958"/>
                    <a:pt x="728710" y="32640"/>
                  </a:cubicBezTo>
                  <a:cubicBezTo>
                    <a:pt x="513567" y="-17678"/>
                    <a:pt x="83281" y="6613"/>
                    <a:pt x="0" y="1408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331851" y="1526778"/>
              <a:ext cx="1371878" cy="1320403"/>
            </a:xfrm>
            <a:prstGeom prst="rect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328631" y="1527395"/>
              <a:ext cx="137509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Monitor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7251655" y="3098473"/>
              <a:ext cx="1548537" cy="1780535"/>
              <a:chOff x="7082322" y="3755512"/>
              <a:chExt cx="1548537" cy="17805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82322" y="3755512"/>
                <a:ext cx="1548537" cy="1780535"/>
                <a:chOff x="270893" y="3987999"/>
                <a:chExt cx="1548537" cy="1780535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70893" y="3987999"/>
                  <a:ext cx="1548537" cy="17805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0893" y="3987999"/>
                  <a:ext cx="1548537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err="1" smtClean="0"/>
                    <a:t>TopController</a:t>
                  </a:r>
                  <a:endParaRPr lang="en-US" sz="900" b="1" dirty="0" smtClean="0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7168559" y="4476777"/>
                <a:ext cx="1365835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 smtClean="0"/>
                  <a:t>setControllerParameters</a:t>
                </a:r>
                <a:endParaRPr lang="en-US" sz="900" dirty="0" smtClean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167166" y="4114179"/>
                <a:ext cx="1371878" cy="1320403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163946" y="4114796"/>
                <a:ext cx="1375097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Monitor</a:t>
                </a:r>
              </a:p>
            </p:txBody>
          </p:sp>
        </p:grpSp>
        <p:cxnSp>
          <p:nvCxnSpPr>
            <p:cNvPr id="163" name="Elbow Connector 162"/>
            <p:cNvCxnSpPr>
              <a:stCxn id="98" idx="3"/>
              <a:endCxn id="107" idx="1"/>
            </p:cNvCxnSpPr>
            <p:nvPr/>
          </p:nvCxnSpPr>
          <p:spPr>
            <a:xfrm>
              <a:off x="6694881" y="1984079"/>
              <a:ext cx="643011" cy="19510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5586589" y="4370713"/>
              <a:ext cx="1295578" cy="1780535"/>
              <a:chOff x="7082322" y="3755512"/>
              <a:chExt cx="1548537" cy="178053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7082322" y="3755512"/>
                <a:ext cx="1548537" cy="1780535"/>
                <a:chOff x="270893" y="3987999"/>
                <a:chExt cx="1548537" cy="1780535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270893" y="3987999"/>
                  <a:ext cx="1548537" cy="178053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270893" y="3987999"/>
                  <a:ext cx="1548537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err="1" smtClean="0"/>
                    <a:t>frictionCompensator</a:t>
                  </a:r>
                  <a:endParaRPr lang="en-US" sz="900" b="1" dirty="0" smtClean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7222164" y="4476777"/>
                <a:ext cx="1315559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/>
                  <a:t>setControllerParameters</a:t>
                </a:r>
                <a:endParaRPr lang="en-US" sz="700" dirty="0" smtClean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167166" y="4114179"/>
                <a:ext cx="1371878" cy="1320403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7163946" y="4114796"/>
                <a:ext cx="1375097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Monitor</a:t>
                </a:r>
              </a:p>
            </p:txBody>
          </p:sp>
        </p:grpSp>
        <p:cxnSp>
          <p:nvCxnSpPr>
            <p:cNvPr id="174" name="Elbow Connector 173"/>
            <p:cNvCxnSpPr>
              <a:stCxn id="99" idx="3"/>
              <a:endCxn id="168" idx="3"/>
            </p:cNvCxnSpPr>
            <p:nvPr/>
          </p:nvCxnSpPr>
          <p:spPr>
            <a:xfrm>
              <a:off x="6418535" y="2303962"/>
              <a:ext cx="385710" cy="2888044"/>
            </a:xfrm>
            <a:prstGeom prst="bentConnector3">
              <a:avLst>
                <a:gd name="adj1" fmla="val 15926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342261" y="2324429"/>
              <a:ext cx="10994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calculateOutput</a:t>
              </a:r>
              <a:endParaRPr lang="en-US" sz="1000" dirty="0" smtClean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328631" y="4122670"/>
              <a:ext cx="10994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calculateOutput</a:t>
              </a:r>
              <a:endParaRPr lang="en-US" sz="1000" dirty="0" smtClean="0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6537563" y="2455751"/>
              <a:ext cx="811990" cy="604973"/>
            </a:xfrm>
            <a:custGeom>
              <a:avLst/>
              <a:gdLst>
                <a:gd name="connsiteX0" fmla="*/ 0 w 811990"/>
                <a:gd name="connsiteY0" fmla="*/ 604973 h 604973"/>
                <a:gd name="connsiteX1" fmla="*/ 208203 w 811990"/>
                <a:gd name="connsiteY1" fmla="*/ 105263 h 604973"/>
                <a:gd name="connsiteX2" fmla="*/ 811990 w 811990"/>
                <a:gd name="connsiteY2" fmla="*/ 1157 h 60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1990" h="604973">
                  <a:moveTo>
                    <a:pt x="0" y="604973"/>
                  </a:moveTo>
                  <a:cubicBezTo>
                    <a:pt x="36435" y="405436"/>
                    <a:pt x="72871" y="205899"/>
                    <a:pt x="208203" y="105263"/>
                  </a:cubicBezTo>
                  <a:cubicBezTo>
                    <a:pt x="343535" y="4627"/>
                    <a:pt x="758204" y="-4048"/>
                    <a:pt x="811990" y="1157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6589614" y="3414685"/>
              <a:ext cx="770350" cy="864889"/>
            </a:xfrm>
            <a:custGeom>
              <a:avLst/>
              <a:gdLst>
                <a:gd name="connsiteX0" fmla="*/ 0 w 770350"/>
                <a:gd name="connsiteY0" fmla="*/ 0 h 864889"/>
                <a:gd name="connsiteX1" fmla="*/ 218613 w 770350"/>
                <a:gd name="connsiteY1" fmla="*/ 780797 h 864889"/>
                <a:gd name="connsiteX2" fmla="*/ 770350 w 770350"/>
                <a:gd name="connsiteY2" fmla="*/ 843261 h 86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350" h="864889">
                  <a:moveTo>
                    <a:pt x="0" y="0"/>
                  </a:moveTo>
                  <a:cubicBezTo>
                    <a:pt x="45110" y="320127"/>
                    <a:pt x="90221" y="640254"/>
                    <a:pt x="218613" y="780797"/>
                  </a:cubicBezTo>
                  <a:cubicBezTo>
                    <a:pt x="347005" y="921340"/>
                    <a:pt x="770350" y="843261"/>
                    <a:pt x="770350" y="843261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56123" y="5525427"/>
              <a:ext cx="5667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start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24357" y="3970148"/>
              <a:ext cx="5667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start</a:t>
              </a:r>
            </a:p>
          </p:txBody>
        </p:sp>
        <p:cxnSp>
          <p:nvCxnSpPr>
            <p:cNvPr id="187" name="Curved Connector 186"/>
            <p:cNvCxnSpPr>
              <a:stCxn id="15" idx="2"/>
              <a:endCxn id="183" idx="3"/>
            </p:cNvCxnSpPr>
            <p:nvPr/>
          </p:nvCxnSpPr>
          <p:spPr>
            <a:xfrm rot="10800000" flipV="1">
              <a:off x="3022904" y="5329732"/>
              <a:ext cx="441660" cy="3188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>
              <a:stCxn id="15" idx="6"/>
              <a:endCxn id="184" idx="1"/>
            </p:cNvCxnSpPr>
            <p:nvPr/>
          </p:nvCxnSpPr>
          <p:spPr>
            <a:xfrm flipV="1">
              <a:off x="4930874" y="4093259"/>
              <a:ext cx="593483" cy="1236474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stCxn id="94" idx="1"/>
              <a:endCxn id="67" idx="3"/>
            </p:cNvCxnSpPr>
            <p:nvPr/>
          </p:nvCxnSpPr>
          <p:spPr>
            <a:xfrm rot="10800000">
              <a:off x="3015515" y="1626806"/>
              <a:ext cx="1235704" cy="1189142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>
              <a:stCxn id="94" idx="1"/>
              <a:endCxn id="42" idx="3"/>
            </p:cNvCxnSpPr>
            <p:nvPr/>
          </p:nvCxnSpPr>
          <p:spPr>
            <a:xfrm rot="10800000" flipV="1">
              <a:off x="3028109" y="2815947"/>
              <a:ext cx="1223110" cy="1158685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224" idx="1"/>
              <a:endCxn id="66" idx="3"/>
            </p:cNvCxnSpPr>
            <p:nvPr/>
          </p:nvCxnSpPr>
          <p:spPr>
            <a:xfrm rot="10800000">
              <a:off x="3028480" y="2815948"/>
              <a:ext cx="879837" cy="888340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96727" y="5771648"/>
              <a:ext cx="87201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initializeGUI</a:t>
              </a:r>
              <a:endParaRPr lang="en-US" sz="1000" dirty="0" smtClean="0"/>
            </a:p>
          </p:txBody>
        </p:sp>
        <p:cxnSp>
          <p:nvCxnSpPr>
            <p:cNvPr id="204" name="Curved Connector 203"/>
            <p:cNvCxnSpPr>
              <a:stCxn id="15" idx="3"/>
              <a:endCxn id="202" idx="2"/>
            </p:cNvCxnSpPr>
            <p:nvPr/>
          </p:nvCxnSpPr>
          <p:spPr>
            <a:xfrm rot="5400000">
              <a:off x="1881138" y="4219706"/>
              <a:ext cx="549759" cy="3046567"/>
            </a:xfrm>
            <a:prstGeom prst="curvedConnector3">
              <a:avLst>
                <a:gd name="adj1" fmla="val 14158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221139" y="5760710"/>
              <a:ext cx="87201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setController</a:t>
              </a:r>
              <a:endParaRPr lang="en-US" sz="1000" dirty="0" smtClean="0"/>
            </a:p>
          </p:txBody>
        </p:sp>
        <p:cxnSp>
          <p:nvCxnSpPr>
            <p:cNvPr id="208" name="Curved Connector 207"/>
            <p:cNvCxnSpPr>
              <a:stCxn id="15" idx="3"/>
              <a:endCxn id="7" idx="2"/>
            </p:cNvCxnSpPr>
            <p:nvPr/>
          </p:nvCxnSpPr>
          <p:spPr>
            <a:xfrm rot="5400000">
              <a:off x="2377786" y="4705416"/>
              <a:ext cx="538821" cy="2064209"/>
            </a:xfrm>
            <a:prstGeom prst="curvedConnector3">
              <a:avLst>
                <a:gd name="adj1" fmla="val 14242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>
              <a:off x="719114" y="1984079"/>
              <a:ext cx="4814163" cy="2623678"/>
              <a:chOff x="719114" y="1984079"/>
              <a:chExt cx="4814163" cy="2623678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719114" y="4216369"/>
                <a:ext cx="1596971" cy="391388"/>
                <a:chOff x="782517" y="5122717"/>
                <a:chExt cx="1596971" cy="391388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782517" y="5122717"/>
                  <a:ext cx="1596971" cy="39138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068209" y="5146261"/>
                  <a:ext cx="118336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GUI thread</a:t>
                  </a:r>
                </a:p>
              </p:txBody>
            </p:sp>
          </p:grpSp>
          <p:cxnSp>
            <p:nvCxnSpPr>
              <p:cNvPr id="210" name="Elbow Connector 209"/>
              <p:cNvCxnSpPr>
                <a:endCxn id="98" idx="1"/>
              </p:cNvCxnSpPr>
              <p:nvPr/>
            </p:nvCxnSpPr>
            <p:spPr>
              <a:xfrm flipV="1">
                <a:off x="2316086" y="1984079"/>
                <a:ext cx="3217191" cy="2423781"/>
              </a:xfrm>
              <a:prstGeom prst="bentConnector3">
                <a:avLst>
                  <a:gd name="adj1" fmla="val 8883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Elbow Connector 215"/>
              <p:cNvCxnSpPr>
                <a:stCxn id="146" idx="6"/>
                <a:endCxn id="99" idx="1"/>
              </p:cNvCxnSpPr>
              <p:nvPr/>
            </p:nvCxnSpPr>
            <p:spPr>
              <a:xfrm flipV="1">
                <a:off x="2316085" y="2303962"/>
                <a:ext cx="3212473" cy="2108101"/>
              </a:xfrm>
              <a:prstGeom prst="bentConnector3">
                <a:avLst>
                  <a:gd name="adj1" fmla="val 88886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TextBox 218"/>
            <p:cNvSpPr txBox="1"/>
            <p:nvPr/>
          </p:nvSpPr>
          <p:spPr>
            <a:xfrm>
              <a:off x="1318021" y="5078471"/>
              <a:ext cx="170245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setCommunicationsManager</a:t>
              </a:r>
              <a:endParaRPr lang="en-US" sz="1000" dirty="0" smtClean="0"/>
            </a:p>
          </p:txBody>
        </p:sp>
        <p:cxnSp>
          <p:nvCxnSpPr>
            <p:cNvPr id="221" name="Elbow Connector 220"/>
            <p:cNvCxnSpPr>
              <a:stCxn id="15" idx="1"/>
              <a:endCxn id="219" idx="3"/>
            </p:cNvCxnSpPr>
            <p:nvPr/>
          </p:nvCxnSpPr>
          <p:spPr>
            <a:xfrm rot="16200000" flipH="1" flipV="1">
              <a:off x="3344774" y="4867056"/>
              <a:ext cx="10226" cy="658826"/>
            </a:xfrm>
            <a:prstGeom prst="bentConnector4">
              <a:avLst>
                <a:gd name="adj1" fmla="val -2235478"/>
                <a:gd name="adj2" fmla="val 6629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908316" y="3604260"/>
              <a:ext cx="100526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writeRLSparameters</a:t>
              </a:r>
              <a:endParaRPr lang="en-US" sz="700" dirty="0" smtClean="0"/>
            </a:p>
          </p:txBody>
        </p:sp>
        <p:cxnSp>
          <p:nvCxnSpPr>
            <p:cNvPr id="226" name="Curved Connector 225"/>
            <p:cNvCxnSpPr>
              <a:stCxn id="10" idx="2"/>
              <a:endCxn id="224" idx="3"/>
            </p:cNvCxnSpPr>
            <p:nvPr/>
          </p:nvCxnSpPr>
          <p:spPr>
            <a:xfrm rot="10800000" flipV="1">
              <a:off x="4913582" y="3264810"/>
              <a:ext cx="1132596" cy="439477"/>
            </a:xfrm>
            <a:prstGeom prst="curvedConnector3">
              <a:avLst>
                <a:gd name="adj1" fmla="val 3345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5654879" y="5571593"/>
              <a:ext cx="115047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calculateCompensation</a:t>
              </a:r>
              <a:endParaRPr lang="en-US" sz="800" dirty="0" smtClean="0"/>
            </a:p>
          </p:txBody>
        </p:sp>
        <p:cxnSp>
          <p:nvCxnSpPr>
            <p:cNvPr id="235" name="Elbow Connector 234"/>
            <p:cNvCxnSpPr>
              <a:stCxn id="10" idx="4"/>
              <a:endCxn id="232" idx="3"/>
            </p:cNvCxnSpPr>
            <p:nvPr/>
          </p:nvCxnSpPr>
          <p:spPr>
            <a:xfrm rot="16200000" flipH="1">
              <a:off x="5512186" y="4386152"/>
              <a:ext cx="2234472" cy="351854"/>
            </a:xfrm>
            <a:prstGeom prst="bentConnector4">
              <a:avLst>
                <a:gd name="adj1" fmla="val 47590"/>
                <a:gd name="adj2" fmla="val 18073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5524357" y="1010215"/>
              <a:ext cx="56678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shutDown</a:t>
              </a:r>
              <a:endParaRPr lang="en-US" sz="700" dirty="0" smtClean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524357" y="1341073"/>
              <a:ext cx="815414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regulatorActive</a:t>
              </a:r>
              <a:endParaRPr lang="en-US" sz="700" dirty="0" smtClean="0"/>
            </a:p>
          </p:txBody>
        </p:sp>
        <p:cxnSp>
          <p:nvCxnSpPr>
            <p:cNvPr id="242" name="Elbow Connector 241"/>
            <p:cNvCxnSpPr>
              <a:stCxn id="146" idx="6"/>
              <a:endCxn id="240" idx="1"/>
            </p:cNvCxnSpPr>
            <p:nvPr/>
          </p:nvCxnSpPr>
          <p:spPr>
            <a:xfrm flipV="1">
              <a:off x="2316085" y="1441101"/>
              <a:ext cx="3208272" cy="2970962"/>
            </a:xfrm>
            <a:prstGeom prst="bentConnector3">
              <a:avLst>
                <a:gd name="adj1" fmla="val 8893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46"/>
            <p:cNvCxnSpPr>
              <a:stCxn id="146" idx="6"/>
              <a:endCxn id="239" idx="1"/>
            </p:cNvCxnSpPr>
            <p:nvPr/>
          </p:nvCxnSpPr>
          <p:spPr>
            <a:xfrm flipV="1">
              <a:off x="2316085" y="1110243"/>
              <a:ext cx="3208272" cy="3301820"/>
            </a:xfrm>
            <a:prstGeom prst="bentConnector3">
              <a:avLst>
                <a:gd name="adj1" fmla="val 8926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62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53</Words>
  <Application>Microsoft Macintosh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Westenius</dc:creator>
  <cp:lastModifiedBy>Emil Westenius</cp:lastModifiedBy>
  <cp:revision>15</cp:revision>
  <dcterms:created xsi:type="dcterms:W3CDTF">2016-04-13T08:54:12Z</dcterms:created>
  <dcterms:modified xsi:type="dcterms:W3CDTF">2016-04-13T11:54:17Z</dcterms:modified>
</cp:coreProperties>
</file>