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BE55-019B-7F44-916F-F5D370B1C098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Adaptive </a:t>
            </a:r>
            <a:r>
              <a:rPr lang="sv-SE" b="1" dirty="0" err="1"/>
              <a:t>f</a:t>
            </a:r>
            <a:r>
              <a:rPr lang="sv-SE" b="1" dirty="0" err="1" smtClean="0"/>
              <a:t>riction</a:t>
            </a:r>
            <a:r>
              <a:rPr lang="sv-SE" b="1" dirty="0" smtClean="0"/>
              <a:t> </a:t>
            </a:r>
            <a:r>
              <a:rPr lang="sv-SE" b="1" dirty="0" err="1"/>
              <a:t>c</a:t>
            </a:r>
            <a:r>
              <a:rPr lang="sv-SE" b="1" dirty="0" err="1" smtClean="0"/>
              <a:t>ompensation</a:t>
            </a:r>
            <a:r>
              <a:rPr lang="sv-SE" b="1" dirty="0"/>
              <a:t/>
            </a:r>
            <a:br>
              <a:rPr lang="sv-SE" b="1" dirty="0"/>
            </a:b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inverted</a:t>
            </a:r>
            <a:r>
              <a:rPr lang="sv-SE" b="1" dirty="0" smtClean="0"/>
              <a:t> </a:t>
            </a:r>
            <a:r>
              <a:rPr lang="sv-SE" b="1" dirty="0" err="1" smtClean="0"/>
              <a:t>pedulum</a:t>
            </a:r>
            <a:r>
              <a:rPr lang="sv-SE" b="1" dirty="0" smtClean="0"/>
              <a:t>.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8225" y="2166739"/>
            <a:ext cx="4525963" cy="3394472"/>
          </a:xfrm>
        </p:spPr>
      </p:pic>
    </p:spTree>
    <p:extLst>
      <p:ext uri="{BB962C8B-B14F-4D97-AF65-F5344CB8AC3E}">
        <p14:creationId xmlns:p14="http://schemas.microsoft.com/office/powerpoint/2010/main" val="346144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26 at 14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72980"/>
          </a:xfrm>
          <a:prstGeom prst="rect">
            <a:avLst/>
          </a:prstGeom>
        </p:spPr>
      </p:pic>
      <p:pic>
        <p:nvPicPr>
          <p:cNvPr id="6" name="Picture 5" descr="Screen Shot 2016-04-26 at 14.5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8759"/>
            <a:ext cx="4940300" cy="1193800"/>
          </a:xfrm>
          <a:prstGeom prst="rect">
            <a:avLst/>
          </a:prstGeom>
        </p:spPr>
      </p:pic>
      <p:pic>
        <p:nvPicPr>
          <p:cNvPr id="7" name="Picture 6" descr="Screen Shot 2016-04-26 at 14.50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52" y="4864371"/>
            <a:ext cx="5511800" cy="546100"/>
          </a:xfrm>
          <a:prstGeom prst="rect">
            <a:avLst/>
          </a:prstGeom>
        </p:spPr>
      </p:pic>
      <p:pic>
        <p:nvPicPr>
          <p:cNvPr id="8" name="Picture 7" descr="Screen Shot 2016-04-26 at 14.50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435"/>
            <a:ext cx="9144000" cy="1086322"/>
          </a:xfrm>
          <a:prstGeom prst="rect">
            <a:avLst/>
          </a:prstGeom>
        </p:spPr>
      </p:pic>
      <p:pic>
        <p:nvPicPr>
          <p:cNvPr id="9" name="Picture 8" descr="Screen Shot 2016-04-26 at 14.46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757"/>
            <a:ext cx="9144000" cy="14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2069693"/>
            <a:ext cx="6134956" cy="2276793"/>
          </a:xfrm>
        </p:spPr>
      </p:pic>
      <p:sp>
        <p:nvSpPr>
          <p:cNvPr id="5" name="TextBox 4"/>
          <p:cNvSpPr txBox="1"/>
          <p:nvPr/>
        </p:nvSpPr>
        <p:spPr>
          <a:xfrm>
            <a:off x="1504522" y="434648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a) </a:t>
            </a:r>
            <a:r>
              <a:rPr lang="sv-SE" dirty="0" err="1" smtClean="0"/>
              <a:t>Coulomb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823202" y="4368906"/>
            <a:ext cx="27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b) </a:t>
            </a:r>
            <a:r>
              <a:rPr lang="sv-SE" dirty="0" err="1" smtClean="0"/>
              <a:t>Coulomb</a:t>
            </a:r>
            <a:r>
              <a:rPr lang="sv-SE" dirty="0" smtClean="0"/>
              <a:t> + </a:t>
            </a:r>
            <a:r>
              <a:rPr lang="sv-SE" dirty="0" err="1" smtClean="0"/>
              <a:t>viscosity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280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for different </a:t>
            </a:r>
            <a:r>
              <a:rPr lang="sv-SE" dirty="0" err="1" smtClean="0"/>
              <a:t>velocities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9" y="1600200"/>
            <a:ext cx="6425621" cy="4525963"/>
          </a:xfrm>
        </p:spPr>
      </p:pic>
    </p:spTree>
    <p:extLst>
      <p:ext uri="{BB962C8B-B14F-4D97-AF65-F5344CB8AC3E}">
        <p14:creationId xmlns:p14="http://schemas.microsoft.com/office/powerpoint/2010/main" val="64246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Adaptive friction compensation of inverted pedulum.</vt:lpstr>
      <vt:lpstr>PowerPoint Presentation</vt:lpstr>
      <vt:lpstr>Friction models</vt:lpstr>
      <vt:lpstr>Estimated friction for different velocities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Jonathan</cp:lastModifiedBy>
  <cp:revision>5</cp:revision>
  <dcterms:created xsi:type="dcterms:W3CDTF">2016-04-26T12:36:35Z</dcterms:created>
  <dcterms:modified xsi:type="dcterms:W3CDTF">2016-04-26T14:12:30Z</dcterms:modified>
</cp:coreProperties>
</file>