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BE55-019B-7F44-916F-F5D370B1C098}" type="datetimeFigureOut">
              <a:rPr lang="en-US" smtClean="0"/>
              <a:t>26/04/16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26 at 14.4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372980"/>
          </a:xfrm>
          <a:prstGeom prst="rect">
            <a:avLst/>
          </a:prstGeom>
        </p:spPr>
      </p:pic>
      <p:pic>
        <p:nvPicPr>
          <p:cNvPr id="6" name="Picture 5" descr="Screen Shot 2016-04-26 at 14.50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8759"/>
            <a:ext cx="4940300" cy="1193800"/>
          </a:xfrm>
          <a:prstGeom prst="rect">
            <a:avLst/>
          </a:prstGeom>
        </p:spPr>
      </p:pic>
      <p:pic>
        <p:nvPicPr>
          <p:cNvPr id="7" name="Picture 6" descr="Screen Shot 2016-04-26 at 14.50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52" y="4864371"/>
            <a:ext cx="5511800" cy="546100"/>
          </a:xfrm>
          <a:prstGeom prst="rect">
            <a:avLst/>
          </a:prstGeom>
        </p:spPr>
      </p:pic>
      <p:pic>
        <p:nvPicPr>
          <p:cNvPr id="8" name="Picture 7" descr="Screen Shot 2016-04-26 at 14.50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435"/>
            <a:ext cx="9144000" cy="1086322"/>
          </a:xfrm>
          <a:prstGeom prst="rect">
            <a:avLst/>
          </a:prstGeom>
        </p:spPr>
      </p:pic>
      <p:pic>
        <p:nvPicPr>
          <p:cNvPr id="9" name="Picture 8" descr="Screen Shot 2016-04-26 at 14.46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0757"/>
            <a:ext cx="9144000" cy="14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Westenius</dc:creator>
  <cp:lastModifiedBy>Emil Westenius</cp:lastModifiedBy>
  <cp:revision>2</cp:revision>
  <dcterms:created xsi:type="dcterms:W3CDTF">2016-04-26T12:36:35Z</dcterms:created>
  <dcterms:modified xsi:type="dcterms:W3CDTF">2016-04-26T12:55:12Z</dcterms:modified>
</cp:coreProperties>
</file>