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>
                <a:latin typeface="Beirut"/>
              </a:defRPr>
            </a:pPr>
            <a:r>
              <a:t>Input Slide</a:t>
            </a:r>
          </a:p>
        </p:txBody>
      </p:sp>
      <p:sp>
        <p:nvSpPr>
          <p:cNvPr id="3" name="Pentagon 2"/>
          <p:cNvSpPr/>
          <p:nvPr/>
        </p:nvSpPr>
        <p:spPr>
          <a:xfrm>
            <a:off x="91440" y="1645920"/>
            <a:ext cx="2743200" cy="144475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Begin</a:t>
            </a:r>
          </a:p>
        </p:txBody>
      </p:sp>
      <p:sp>
        <p:nvSpPr>
          <p:cNvPr id="4" name="Chevron 3"/>
          <p:cNvSpPr/>
          <p:nvPr/>
        </p:nvSpPr>
        <p:spPr>
          <a:xfrm>
            <a:off x="2194560" y="1645920"/>
            <a:ext cx="2743200" cy="144475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4297680" y="1645920"/>
            <a:ext cx="2743200" cy="144475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1645920"/>
            <a:ext cx="2743200" cy="144475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00400"/>
            <a:ext cx="2743200" cy="1444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</a:pPr>
            <a:r>
              <a:rPr>
                <a:latin typeface="Beirut"/>
              </a:rPr>
              <a:t>• Start here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Maybe not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Lobster roll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C#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2743200" cy="1444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</a:pPr>
            <a:r>
              <a:rPr>
                <a:latin typeface="Beirut"/>
              </a:rPr>
              <a:t>• Start here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Maybe not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Lobster roll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C#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6240" y="3200400"/>
            <a:ext cx="2743200" cy="1444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</a:pPr>
            <a:r>
              <a:rPr>
                <a:latin typeface="Beirut"/>
              </a:rPr>
              <a:t>• Start here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Maybe not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Lobster roll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C#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9360" y="3200400"/>
            <a:ext cx="2743200" cy="1444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</a:pPr>
            <a:r>
              <a:rPr>
                <a:latin typeface="Beirut"/>
              </a:rPr>
              <a:t>• Start here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Maybe not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Lobster roll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C#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754880"/>
            <a:ext cx="2743200" cy="1444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</a:pPr>
            <a:r>
              <a:rPr>
                <a:latin typeface="Beirut"/>
              </a:rPr>
              <a:t>• tart here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Maybe not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Lobster roll</a:t>
            </a:r>
          </a:p>
          <a:p>
            <a:pPr>
              <a:spcAft>
                <a:spcPts val="500"/>
              </a:spcAft>
            </a:pPr>
            <a:r>
              <a:rPr>
                <a:latin typeface="Beirut"/>
              </a:rPr>
              <a:t>• C#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