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2deb61b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2deb61b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2deb61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2deb61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2deb61b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2deb61b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2deb61b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2deb61b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2deb61b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2deb61b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2deb61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2deb61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2deb61b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2deb61b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271 Final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Jean-Laurent And Michael Jackson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a student, I want to see bubble sort </a:t>
            </a:r>
            <a:r>
              <a:rPr lang="en"/>
              <a:t>implemented</a:t>
            </a:r>
            <a:r>
              <a:rPr lang="en"/>
              <a:t> in my favorite programming </a:t>
            </a:r>
            <a:r>
              <a:rPr lang="en"/>
              <a:t>language</a:t>
            </a:r>
            <a:r>
              <a:rPr lang="en"/>
              <a:t> because it’s the one I’m most comfortable with.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a visual learner, I want to see bubble sort visually in action because I don’t learn well from textbooks.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Frames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96" y="1165213"/>
            <a:ext cx="2584250" cy="344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871" y="1197538"/>
            <a:ext cx="2535753" cy="33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146" y="1165213"/>
            <a:ext cx="2584250" cy="344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Time!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Do Live Demo Here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Table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Animation Page: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Wrote HTML CSS, and JavaScript for animation player, and rest of the page.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Wrote all HTML and CSS for the home page.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Footer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Page: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Wrote all HTML and CSS for the code page.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Wrote JavaScript for form validation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navbar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Answering Some Questions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your project for?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project is for any one who wants to learn bubble sort, we offer code implementations, animations, and explanation of the </a:t>
            </a:r>
            <a:r>
              <a:rPr lang="en"/>
              <a:t>algorithm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purpose of your project?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teach sorting </a:t>
            </a:r>
            <a:r>
              <a:rPr lang="en"/>
              <a:t>algorithms</a:t>
            </a:r>
            <a:r>
              <a:rPr lang="en"/>
              <a:t> to students of all learning styles.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does your project matter?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project matters because CSC 212 is has of the highest failing rates in the University. Something like this on a larger scale could help lower that number.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Displaying bubble sort code for each programming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the animation player.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Adjusting the speed of the animation player.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</a:t>
            </a:r>
            <a:r>
              <a:rPr lang="en"/>
              <a:t>domizing all the bars.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the animation player more accessible.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Optimizing all the gifs on the site.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More Time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the website to include other sorting algorithms.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on the form validation.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form should not allow anything other than letters and spaces.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form should have a red border</a:t>
            </a:r>
            <a:r>
              <a:rPr lang="en"/>
              <a:t> around boxes with errors.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form should have an asterisk next to require fields.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</a:t>
            </a:r>
            <a:r>
              <a:rPr lang="en"/>
              <a:t>code</a:t>
            </a:r>
            <a:r>
              <a:rPr lang="en"/>
              <a:t> along with the animation player.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Trace the code as the animation happens.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</a:t>
            </a:r>
            <a:r>
              <a:rPr lang="en"/>
              <a:t> code would be</a:t>
            </a:r>
            <a:r>
              <a:rPr lang="en"/>
              <a:t> pseudocode.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layout for the Code Page.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