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Identifikace barevné informace a barevných motivů v obraze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Bc. Adam Jež</a:t>
            </a:r>
          </a:p>
          <a:p>
            <a:r>
              <a:rPr lang="cs-CZ" dirty="0" smtClean="0"/>
              <a:t>Bc. Radim Sváček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609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92375" y="-295101"/>
            <a:ext cx="10018713" cy="1752599"/>
          </a:xfrm>
        </p:spPr>
        <p:txBody>
          <a:bodyPr/>
          <a:lstStyle/>
          <a:p>
            <a:r>
              <a:rPr lang="cs-CZ" dirty="0" smtClean="0"/>
              <a:t>Cíl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92375" y="198810"/>
            <a:ext cx="10018713" cy="3124201"/>
          </a:xfrm>
        </p:spPr>
        <p:txBody>
          <a:bodyPr/>
          <a:lstStyle/>
          <a:p>
            <a:r>
              <a:rPr lang="cs-CZ" dirty="0" smtClean="0"/>
              <a:t>Aplikace na OS Windows</a:t>
            </a:r>
          </a:p>
          <a:p>
            <a:r>
              <a:rPr lang="cs-CZ" dirty="0" smtClean="0"/>
              <a:t>Implementační jazyk: C#</a:t>
            </a:r>
          </a:p>
          <a:p>
            <a:r>
              <a:rPr lang="cs-CZ" dirty="0" smtClean="0"/>
              <a:t>Použitý Framework: Universal Windows </a:t>
            </a:r>
            <a:r>
              <a:rPr lang="cs-CZ" dirty="0" err="1" smtClean="0"/>
              <a:t>Platform</a:t>
            </a:r>
            <a:endParaRPr lang="cs-CZ" dirty="0"/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1592374" y="3008514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Obrázky obsahující motivy s konstantní barvou</a:t>
            </a:r>
          </a:p>
          <a:p>
            <a:pPr lvl="1"/>
            <a:r>
              <a:rPr lang="cs-CZ" dirty="0" smtClean="0"/>
              <a:t>písmo na flekatém/linkovaném podkladu</a:t>
            </a:r>
          </a:p>
          <a:p>
            <a:pPr lvl="1"/>
            <a:r>
              <a:rPr lang="cs-CZ" dirty="0" smtClean="0"/>
              <a:t>vrstevnice v mapě</a:t>
            </a:r>
            <a:endParaRPr lang="cs-CZ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592374" y="269748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mtClean="0"/>
              <a:t>Testovací 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259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-403167"/>
            <a:ext cx="10018713" cy="1752599"/>
          </a:xfrm>
        </p:spPr>
        <p:txBody>
          <a:bodyPr/>
          <a:lstStyle/>
          <a:p>
            <a:r>
              <a:rPr lang="cs-CZ" dirty="0" smtClean="0"/>
              <a:t>Rozdělení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663631"/>
            <a:ext cx="10018713" cy="3124201"/>
          </a:xfrm>
        </p:spPr>
        <p:txBody>
          <a:bodyPr/>
          <a:lstStyle/>
          <a:p>
            <a:r>
              <a:rPr lang="cs-CZ" dirty="0" smtClean="0"/>
              <a:t>Adam </a:t>
            </a:r>
          </a:p>
          <a:p>
            <a:pPr lvl="1"/>
            <a:r>
              <a:rPr lang="cs-CZ" dirty="0" smtClean="0"/>
              <a:t>Architektura aplikace</a:t>
            </a:r>
          </a:p>
          <a:p>
            <a:pPr lvl="1"/>
            <a:r>
              <a:rPr lang="cs-CZ" dirty="0" smtClean="0"/>
              <a:t>Základní algoritmus</a:t>
            </a:r>
          </a:p>
          <a:p>
            <a:r>
              <a:rPr lang="cs-CZ" dirty="0" smtClean="0"/>
              <a:t>Radim</a:t>
            </a:r>
          </a:p>
          <a:p>
            <a:pPr lvl="1"/>
            <a:r>
              <a:rPr lang="cs-CZ" dirty="0" smtClean="0"/>
              <a:t>Pokročilé algoritmy</a:t>
            </a:r>
          </a:p>
          <a:p>
            <a:pPr lvl="1"/>
            <a:r>
              <a:rPr lang="cs-CZ" dirty="0" smtClean="0"/>
              <a:t>Zpracování GUI</a:t>
            </a:r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484310" y="332093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Aktuální stav</a:t>
            </a:r>
            <a:endParaRPr lang="cs-CZ" dirty="0"/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1484310" y="3405452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Nastudované základní algoritmy</a:t>
            </a:r>
          </a:p>
          <a:p>
            <a:r>
              <a:rPr lang="cs-CZ" dirty="0" smtClean="0"/>
              <a:t>Prototyp aplikace včetně jednoduchého 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9729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11</TotalTime>
  <Words>69</Words>
  <Application>Microsoft Office PowerPoint</Application>
  <PresentationFormat>Širokoúhlá obrazovka</PresentationFormat>
  <Paragraphs>22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6" baseType="lpstr">
      <vt:lpstr>Arial</vt:lpstr>
      <vt:lpstr>Corbel</vt:lpstr>
      <vt:lpstr>Paralaxa</vt:lpstr>
      <vt:lpstr>Identifikace barevné informace a barevných motivů v obraze</vt:lpstr>
      <vt:lpstr>Cíl</vt:lpstr>
      <vt:lpstr>Rozdělení práce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Identifikace barevné informace a barevných motivů v obraze</dc:title>
  <dc:creator>Radim Sváček</dc:creator>
  <cp:lastModifiedBy>Radim Sváček</cp:lastModifiedBy>
  <cp:revision>2</cp:revision>
  <dcterms:created xsi:type="dcterms:W3CDTF">2016-03-10T17:26:47Z</dcterms:created>
  <dcterms:modified xsi:type="dcterms:W3CDTF">2016-03-10T17:38:45Z</dcterms:modified>
</cp:coreProperties>
</file>