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Identifikace barevné informace a barevných motivů v obraze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sz="2400" dirty="0" smtClean="0"/>
          </a:p>
          <a:p>
            <a:r>
              <a:rPr lang="cs-CZ" sz="2400" dirty="0" smtClean="0"/>
              <a:t>Bc. Adam Jež</a:t>
            </a:r>
          </a:p>
          <a:p>
            <a:r>
              <a:rPr lang="cs-CZ" sz="2400" dirty="0" smtClean="0"/>
              <a:t>Bc. Radim Sváček 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82609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92375" y="-295101"/>
            <a:ext cx="10018713" cy="1752599"/>
          </a:xfrm>
        </p:spPr>
        <p:txBody>
          <a:bodyPr/>
          <a:lstStyle/>
          <a:p>
            <a:r>
              <a:rPr lang="cs-CZ" dirty="0" smtClean="0"/>
              <a:t>Cíl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92375" y="282890"/>
            <a:ext cx="10018713" cy="3124201"/>
          </a:xfrm>
        </p:spPr>
        <p:txBody>
          <a:bodyPr>
            <a:normAutofit/>
          </a:bodyPr>
          <a:lstStyle/>
          <a:p>
            <a:r>
              <a:rPr lang="cs-CZ" sz="2800" dirty="0" smtClean="0"/>
              <a:t>Aplikace na OS Windows</a:t>
            </a:r>
          </a:p>
          <a:p>
            <a:r>
              <a:rPr lang="cs-CZ" sz="2800" dirty="0" smtClean="0"/>
              <a:t>Implementační jazyk: C#</a:t>
            </a:r>
          </a:p>
          <a:p>
            <a:r>
              <a:rPr lang="cs-CZ" sz="2800" dirty="0" smtClean="0"/>
              <a:t>Použitý Framework: Universal Windows </a:t>
            </a:r>
            <a:r>
              <a:rPr lang="cs-CZ" sz="2800" dirty="0" err="1" smtClean="0"/>
              <a:t>Platform</a:t>
            </a:r>
            <a:endParaRPr lang="cs-CZ" sz="2800" dirty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1592374" y="3418417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cs-CZ" sz="2800" dirty="0" smtClean="0"/>
              <a:t>Obrázky obsahující motivy s konstantní barvou</a:t>
            </a:r>
          </a:p>
          <a:p>
            <a:pPr lvl="1"/>
            <a:r>
              <a:rPr lang="cs-CZ" sz="2400" dirty="0" smtClean="0"/>
              <a:t>písmo na flekatém/linkovaném podkladu</a:t>
            </a:r>
          </a:p>
          <a:p>
            <a:pPr lvl="1"/>
            <a:r>
              <a:rPr lang="cs-CZ" sz="2400" dirty="0" smtClean="0"/>
              <a:t>vrstevnice v mapě</a:t>
            </a:r>
            <a:endParaRPr lang="cs-CZ" sz="2400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592374" y="269748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mtClean="0"/>
              <a:t>Testovací 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25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-403167"/>
            <a:ext cx="10018713" cy="1752599"/>
          </a:xfrm>
        </p:spPr>
        <p:txBody>
          <a:bodyPr/>
          <a:lstStyle/>
          <a:p>
            <a:r>
              <a:rPr lang="cs-CZ" dirty="0" smtClean="0"/>
              <a:t>Rozdělení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716181"/>
            <a:ext cx="10018713" cy="3124201"/>
          </a:xfrm>
        </p:spPr>
        <p:txBody>
          <a:bodyPr>
            <a:noAutofit/>
          </a:bodyPr>
          <a:lstStyle/>
          <a:p>
            <a:r>
              <a:rPr lang="cs-CZ" sz="2800" dirty="0" smtClean="0"/>
              <a:t>Adam </a:t>
            </a:r>
          </a:p>
          <a:p>
            <a:pPr lvl="1"/>
            <a:r>
              <a:rPr lang="cs-CZ" sz="2400" dirty="0" smtClean="0"/>
              <a:t>Architektura aplikace</a:t>
            </a:r>
          </a:p>
          <a:p>
            <a:pPr lvl="1"/>
            <a:r>
              <a:rPr lang="cs-CZ" sz="2400" dirty="0" smtClean="0"/>
              <a:t>Základní algoritmus</a:t>
            </a:r>
          </a:p>
          <a:p>
            <a:r>
              <a:rPr lang="cs-CZ" sz="2800" dirty="0" smtClean="0"/>
              <a:t>Radim</a:t>
            </a:r>
          </a:p>
          <a:p>
            <a:pPr lvl="1"/>
            <a:r>
              <a:rPr lang="cs-CZ" sz="2400" dirty="0" smtClean="0"/>
              <a:t>Pokročilé algoritmy</a:t>
            </a:r>
          </a:p>
          <a:p>
            <a:pPr lvl="1"/>
            <a:r>
              <a:rPr lang="cs-CZ" sz="2400" dirty="0" smtClean="0"/>
              <a:t>Zpracování GUI</a:t>
            </a:r>
            <a:endParaRPr lang="cs-CZ" sz="24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484310" y="332093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Aktuální stav</a:t>
            </a:r>
            <a:endParaRPr lang="cs-CZ" dirty="0"/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1484310" y="3615657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cs-CZ" sz="2800" dirty="0" smtClean="0"/>
              <a:t>Nastudované základní algoritmy</a:t>
            </a:r>
          </a:p>
          <a:p>
            <a:r>
              <a:rPr lang="cs-CZ" sz="2800" dirty="0" smtClean="0"/>
              <a:t>Prototyp aplikace včetně jednoduchého GUI</a:t>
            </a:r>
            <a:endParaRPr lang="cs-CZ" sz="2800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49" y="1055207"/>
            <a:ext cx="4208574" cy="255994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3"/>
          <a:srcRect l="-469" r="-1"/>
          <a:stretch/>
        </p:blipFill>
        <p:spPr>
          <a:xfrm>
            <a:off x="8650014" y="4135109"/>
            <a:ext cx="3660719" cy="22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25</TotalTime>
  <Words>69</Words>
  <Application>Microsoft Office PowerPoint</Application>
  <PresentationFormat>Širokoúhlá obrazovka</PresentationFormat>
  <Paragraphs>22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Corbel</vt:lpstr>
      <vt:lpstr>Paralaxa</vt:lpstr>
      <vt:lpstr>Identifikace barevné informace a barevných motivů v obraze</vt:lpstr>
      <vt:lpstr>Cíl</vt:lpstr>
      <vt:lpstr>Rozdělení práce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Identifikace barevné informace a barevných motivů v obraze</dc:title>
  <dc:creator>Radim Sváček</dc:creator>
  <cp:lastModifiedBy>Adam Jež</cp:lastModifiedBy>
  <cp:revision>4</cp:revision>
  <dcterms:created xsi:type="dcterms:W3CDTF">2016-03-10T17:26:47Z</dcterms:created>
  <dcterms:modified xsi:type="dcterms:W3CDTF">2016-03-10T21:11:41Z</dcterms:modified>
</cp:coreProperties>
</file>