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4580"/>
  </p:normalViewPr>
  <p:slideViewPr>
    <p:cSldViewPr snapToGrid="0">
      <p:cViewPr varScale="1">
        <p:scale>
          <a:sx n="120" d="100"/>
          <a:sy n="120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BFAED-1125-1944-8A55-9E3D42A1577C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94EFBEE1-B268-E446-94FD-F12910F72568}">
      <dgm:prSet phldrT="[Text]"/>
      <dgm:spPr/>
      <dgm:t>
        <a:bodyPr/>
        <a:lstStyle/>
        <a:p>
          <a:r>
            <a:rPr lang="en-US" dirty="0"/>
            <a:t>1. </a:t>
          </a:r>
          <a:r>
            <a:rPr lang="en-US" b="0" i="0" u="none" dirty="0"/>
            <a:t>Extracting data by loading CSV files from relational databases</a:t>
          </a:r>
          <a:endParaRPr lang="en-US" dirty="0"/>
        </a:p>
      </dgm:t>
    </dgm:pt>
    <dgm:pt modelId="{B96BC72C-7E1E-8D47-AA03-35D5928619D8}" type="parTrans" cxnId="{F64C5F2E-3DC4-0542-AFB3-0D859C9F6257}">
      <dgm:prSet/>
      <dgm:spPr/>
      <dgm:t>
        <a:bodyPr/>
        <a:lstStyle/>
        <a:p>
          <a:endParaRPr lang="en-US"/>
        </a:p>
      </dgm:t>
    </dgm:pt>
    <dgm:pt modelId="{73F234E9-11F1-E24E-BF00-1836AE95688D}" type="sibTrans" cxnId="{F64C5F2E-3DC4-0542-AFB3-0D859C9F6257}">
      <dgm:prSet/>
      <dgm:spPr/>
      <dgm:t>
        <a:bodyPr/>
        <a:lstStyle/>
        <a:p>
          <a:endParaRPr lang="en-US"/>
        </a:p>
      </dgm:t>
    </dgm:pt>
    <dgm:pt modelId="{8EA715FC-0A9D-E344-93AF-29C0EBCF09CA}">
      <dgm:prSet phldrT="[Text]"/>
      <dgm:spPr/>
      <dgm:t>
        <a:bodyPr/>
        <a:lstStyle/>
        <a:p>
          <a:r>
            <a:rPr lang="en-US" b="0" i="0" u="none" dirty="0"/>
            <a:t>3. Processing: Feature engineering, normalization, and cleaning</a:t>
          </a:r>
          <a:endParaRPr lang="en-US" dirty="0"/>
        </a:p>
      </dgm:t>
    </dgm:pt>
    <dgm:pt modelId="{2DC9ECB0-7EAC-DF41-A6F7-010353ACA22F}" type="parTrans" cxnId="{EE26ABC6-1E19-3D4B-9041-46325C9523CC}">
      <dgm:prSet/>
      <dgm:spPr/>
      <dgm:t>
        <a:bodyPr/>
        <a:lstStyle/>
        <a:p>
          <a:endParaRPr lang="en-US"/>
        </a:p>
      </dgm:t>
    </dgm:pt>
    <dgm:pt modelId="{3CF7ED97-F538-0045-A460-0CA086A0691F}" type="sibTrans" cxnId="{EE26ABC6-1E19-3D4B-9041-46325C9523CC}">
      <dgm:prSet/>
      <dgm:spPr/>
      <dgm:t>
        <a:bodyPr/>
        <a:lstStyle/>
        <a:p>
          <a:endParaRPr lang="en-US"/>
        </a:p>
      </dgm:t>
    </dgm:pt>
    <dgm:pt modelId="{E2B9680C-230E-EE4D-90F1-1A5531F69C75}">
      <dgm:prSet phldrT="[Text]"/>
      <dgm:spPr/>
      <dgm:t>
        <a:bodyPr/>
        <a:lstStyle/>
        <a:p>
          <a:r>
            <a:rPr lang="en-US" b="0" i="0" u="none" dirty="0"/>
            <a:t>4. Validation: Verifying the integrity and consistency of the data</a:t>
          </a:r>
          <a:endParaRPr lang="en-US" dirty="0"/>
        </a:p>
      </dgm:t>
    </dgm:pt>
    <dgm:pt modelId="{01630A09-908B-884C-BB4E-BA4307679071}" type="parTrans" cxnId="{8AE5787C-B9F7-EF49-B956-F185D27573E8}">
      <dgm:prSet/>
      <dgm:spPr/>
      <dgm:t>
        <a:bodyPr/>
        <a:lstStyle/>
        <a:p>
          <a:endParaRPr lang="en-US"/>
        </a:p>
      </dgm:t>
    </dgm:pt>
    <dgm:pt modelId="{A82B2286-1389-0345-97CB-892A307E19BB}" type="sibTrans" cxnId="{8AE5787C-B9F7-EF49-B956-F185D27573E8}">
      <dgm:prSet/>
      <dgm:spPr/>
      <dgm:t>
        <a:bodyPr/>
        <a:lstStyle/>
        <a:p>
          <a:endParaRPr lang="en-US"/>
        </a:p>
      </dgm:t>
    </dgm:pt>
    <dgm:pt modelId="{B21AD16D-CC71-C840-B494-A836C2927733}">
      <dgm:prSet/>
      <dgm:spPr/>
      <dgm:t>
        <a:bodyPr/>
        <a:lstStyle/>
        <a:p>
          <a:r>
            <a:rPr lang="en-US" b="0" i="0" u="none" dirty="0"/>
            <a:t>5. Storage: For efficiency, save as a parquet.</a:t>
          </a:r>
          <a:endParaRPr lang="en-US" dirty="0"/>
        </a:p>
      </dgm:t>
    </dgm:pt>
    <dgm:pt modelId="{CA7FB075-CB40-B849-9BA3-1F22543C8F67}" type="parTrans" cxnId="{1233A2EB-3D50-4A42-B4C1-018B9A3A7B8E}">
      <dgm:prSet/>
      <dgm:spPr/>
      <dgm:t>
        <a:bodyPr/>
        <a:lstStyle/>
        <a:p>
          <a:endParaRPr lang="en-US"/>
        </a:p>
      </dgm:t>
    </dgm:pt>
    <dgm:pt modelId="{122BDDC1-327F-2D4D-8B4F-65D9FAB8F78F}" type="sibTrans" cxnId="{1233A2EB-3D50-4A42-B4C1-018B9A3A7B8E}">
      <dgm:prSet/>
      <dgm:spPr/>
      <dgm:t>
        <a:bodyPr/>
        <a:lstStyle/>
        <a:p>
          <a:endParaRPr lang="en-US"/>
        </a:p>
      </dgm:t>
    </dgm:pt>
    <dgm:pt modelId="{D539A45C-A19A-AF44-9093-95E82ADBC900}">
      <dgm:prSet/>
      <dgm:spPr/>
      <dgm:t>
        <a:bodyPr/>
        <a:lstStyle/>
        <a:p>
          <a:r>
            <a:rPr lang="en-US" dirty="0"/>
            <a:t>2. Ingesting data</a:t>
          </a:r>
        </a:p>
      </dgm:t>
    </dgm:pt>
    <dgm:pt modelId="{4B26B4B4-9709-DD49-95B9-BDC3FB597527}" type="parTrans" cxnId="{318913FD-EB69-DC4E-A222-475807B129E4}">
      <dgm:prSet/>
      <dgm:spPr/>
      <dgm:t>
        <a:bodyPr/>
        <a:lstStyle/>
        <a:p>
          <a:endParaRPr lang="en-US"/>
        </a:p>
      </dgm:t>
    </dgm:pt>
    <dgm:pt modelId="{8C63485C-8954-7048-B089-9C4771D29B0A}" type="sibTrans" cxnId="{318913FD-EB69-DC4E-A222-475807B129E4}">
      <dgm:prSet/>
      <dgm:spPr/>
      <dgm:t>
        <a:bodyPr/>
        <a:lstStyle/>
        <a:p>
          <a:endParaRPr lang="en-US"/>
        </a:p>
      </dgm:t>
    </dgm:pt>
    <dgm:pt modelId="{42E04F32-950D-4B44-A7B6-26EDA542D40A}" type="pres">
      <dgm:prSet presAssocID="{623BFAED-1125-1944-8A55-9E3D42A1577C}" presName="CompostProcess" presStyleCnt="0">
        <dgm:presLayoutVars>
          <dgm:dir/>
          <dgm:resizeHandles val="exact"/>
        </dgm:presLayoutVars>
      </dgm:prSet>
      <dgm:spPr/>
    </dgm:pt>
    <dgm:pt modelId="{A085206F-7BB7-084E-9529-DB312385D57D}" type="pres">
      <dgm:prSet presAssocID="{623BFAED-1125-1944-8A55-9E3D42A1577C}" presName="arrow" presStyleLbl="bgShp" presStyleIdx="0" presStyleCnt="1"/>
      <dgm:spPr/>
    </dgm:pt>
    <dgm:pt modelId="{7B2531F4-4E8A-5948-BB18-2111F8C00639}" type="pres">
      <dgm:prSet presAssocID="{623BFAED-1125-1944-8A55-9E3D42A1577C}" presName="linearProcess" presStyleCnt="0"/>
      <dgm:spPr/>
    </dgm:pt>
    <dgm:pt modelId="{BB786754-042F-344F-B61C-F63284885959}" type="pres">
      <dgm:prSet presAssocID="{94EFBEE1-B268-E446-94FD-F12910F72568}" presName="textNode" presStyleLbl="node1" presStyleIdx="0" presStyleCnt="5">
        <dgm:presLayoutVars>
          <dgm:bulletEnabled val="1"/>
        </dgm:presLayoutVars>
      </dgm:prSet>
      <dgm:spPr/>
    </dgm:pt>
    <dgm:pt modelId="{E8535A3F-F088-8042-B2BF-2FED0BB0A2EE}" type="pres">
      <dgm:prSet presAssocID="{73F234E9-11F1-E24E-BF00-1836AE95688D}" presName="sibTrans" presStyleCnt="0"/>
      <dgm:spPr/>
    </dgm:pt>
    <dgm:pt modelId="{F7810F07-38BB-BA4C-BF38-9213DFFB1B84}" type="pres">
      <dgm:prSet presAssocID="{D539A45C-A19A-AF44-9093-95E82ADBC900}" presName="textNode" presStyleLbl="node1" presStyleIdx="1" presStyleCnt="5">
        <dgm:presLayoutVars>
          <dgm:bulletEnabled val="1"/>
        </dgm:presLayoutVars>
      </dgm:prSet>
      <dgm:spPr/>
    </dgm:pt>
    <dgm:pt modelId="{A112D4D1-6DD5-2643-A49B-8670A156E27E}" type="pres">
      <dgm:prSet presAssocID="{8C63485C-8954-7048-B089-9C4771D29B0A}" presName="sibTrans" presStyleCnt="0"/>
      <dgm:spPr/>
    </dgm:pt>
    <dgm:pt modelId="{ECE3307B-6F7B-C649-B08B-15656D87A137}" type="pres">
      <dgm:prSet presAssocID="{8EA715FC-0A9D-E344-93AF-29C0EBCF09CA}" presName="textNode" presStyleLbl="node1" presStyleIdx="2" presStyleCnt="5">
        <dgm:presLayoutVars>
          <dgm:bulletEnabled val="1"/>
        </dgm:presLayoutVars>
      </dgm:prSet>
      <dgm:spPr/>
    </dgm:pt>
    <dgm:pt modelId="{B6A25AFE-9BBB-F241-B36A-0EC7FBAEB52A}" type="pres">
      <dgm:prSet presAssocID="{3CF7ED97-F538-0045-A460-0CA086A0691F}" presName="sibTrans" presStyleCnt="0"/>
      <dgm:spPr/>
    </dgm:pt>
    <dgm:pt modelId="{331BD721-CD9C-DB40-9A65-99DDA912424E}" type="pres">
      <dgm:prSet presAssocID="{E2B9680C-230E-EE4D-90F1-1A5531F69C75}" presName="textNode" presStyleLbl="node1" presStyleIdx="3" presStyleCnt="5">
        <dgm:presLayoutVars>
          <dgm:bulletEnabled val="1"/>
        </dgm:presLayoutVars>
      </dgm:prSet>
      <dgm:spPr/>
    </dgm:pt>
    <dgm:pt modelId="{FC2265EC-E25A-9741-90B4-FA883C2D770D}" type="pres">
      <dgm:prSet presAssocID="{A82B2286-1389-0345-97CB-892A307E19BB}" presName="sibTrans" presStyleCnt="0"/>
      <dgm:spPr/>
    </dgm:pt>
    <dgm:pt modelId="{CB667D18-FAA7-D042-B65A-851F1E93D621}" type="pres">
      <dgm:prSet presAssocID="{B21AD16D-CC71-C840-B494-A836C292773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64C5F2E-3DC4-0542-AFB3-0D859C9F6257}" srcId="{623BFAED-1125-1944-8A55-9E3D42A1577C}" destId="{94EFBEE1-B268-E446-94FD-F12910F72568}" srcOrd="0" destOrd="0" parTransId="{B96BC72C-7E1E-8D47-AA03-35D5928619D8}" sibTransId="{73F234E9-11F1-E24E-BF00-1836AE95688D}"/>
    <dgm:cxn modelId="{0A63064E-4C2E-934F-9835-84E73F196196}" type="presOf" srcId="{623BFAED-1125-1944-8A55-9E3D42A1577C}" destId="{42E04F32-950D-4B44-A7B6-26EDA542D40A}" srcOrd="0" destOrd="0" presId="urn:microsoft.com/office/officeart/2005/8/layout/hProcess9"/>
    <dgm:cxn modelId="{CCCB4E70-EF23-1E41-B149-E40003AA1A72}" type="presOf" srcId="{B21AD16D-CC71-C840-B494-A836C2927733}" destId="{CB667D18-FAA7-D042-B65A-851F1E93D621}" srcOrd="0" destOrd="0" presId="urn:microsoft.com/office/officeart/2005/8/layout/hProcess9"/>
    <dgm:cxn modelId="{1934CF70-0273-324E-BE2C-F44C03F546B6}" type="presOf" srcId="{E2B9680C-230E-EE4D-90F1-1A5531F69C75}" destId="{331BD721-CD9C-DB40-9A65-99DDA912424E}" srcOrd="0" destOrd="0" presId="urn:microsoft.com/office/officeart/2005/8/layout/hProcess9"/>
    <dgm:cxn modelId="{8AE5787C-B9F7-EF49-B956-F185D27573E8}" srcId="{623BFAED-1125-1944-8A55-9E3D42A1577C}" destId="{E2B9680C-230E-EE4D-90F1-1A5531F69C75}" srcOrd="3" destOrd="0" parTransId="{01630A09-908B-884C-BB4E-BA4307679071}" sibTransId="{A82B2286-1389-0345-97CB-892A307E19BB}"/>
    <dgm:cxn modelId="{BA032EC2-4416-B740-ADA6-21894432C880}" type="presOf" srcId="{8EA715FC-0A9D-E344-93AF-29C0EBCF09CA}" destId="{ECE3307B-6F7B-C649-B08B-15656D87A137}" srcOrd="0" destOrd="0" presId="urn:microsoft.com/office/officeart/2005/8/layout/hProcess9"/>
    <dgm:cxn modelId="{16EBE3C5-BC4E-304E-9380-87587BC5853B}" type="presOf" srcId="{94EFBEE1-B268-E446-94FD-F12910F72568}" destId="{BB786754-042F-344F-B61C-F63284885959}" srcOrd="0" destOrd="0" presId="urn:microsoft.com/office/officeart/2005/8/layout/hProcess9"/>
    <dgm:cxn modelId="{81C485C6-50DC-F048-8CA0-3F9DCE7048E4}" type="presOf" srcId="{D539A45C-A19A-AF44-9093-95E82ADBC900}" destId="{F7810F07-38BB-BA4C-BF38-9213DFFB1B84}" srcOrd="0" destOrd="0" presId="urn:microsoft.com/office/officeart/2005/8/layout/hProcess9"/>
    <dgm:cxn modelId="{EE26ABC6-1E19-3D4B-9041-46325C9523CC}" srcId="{623BFAED-1125-1944-8A55-9E3D42A1577C}" destId="{8EA715FC-0A9D-E344-93AF-29C0EBCF09CA}" srcOrd="2" destOrd="0" parTransId="{2DC9ECB0-7EAC-DF41-A6F7-010353ACA22F}" sibTransId="{3CF7ED97-F538-0045-A460-0CA086A0691F}"/>
    <dgm:cxn modelId="{1233A2EB-3D50-4A42-B4C1-018B9A3A7B8E}" srcId="{623BFAED-1125-1944-8A55-9E3D42A1577C}" destId="{B21AD16D-CC71-C840-B494-A836C2927733}" srcOrd="4" destOrd="0" parTransId="{CA7FB075-CB40-B849-9BA3-1F22543C8F67}" sibTransId="{122BDDC1-327F-2D4D-8B4F-65D9FAB8F78F}"/>
    <dgm:cxn modelId="{318913FD-EB69-DC4E-A222-475807B129E4}" srcId="{623BFAED-1125-1944-8A55-9E3D42A1577C}" destId="{D539A45C-A19A-AF44-9093-95E82ADBC900}" srcOrd="1" destOrd="0" parTransId="{4B26B4B4-9709-DD49-95B9-BDC3FB597527}" sibTransId="{8C63485C-8954-7048-B089-9C4771D29B0A}"/>
    <dgm:cxn modelId="{5F426642-081C-374B-A204-DBFF81B81A6B}" type="presParOf" srcId="{42E04F32-950D-4B44-A7B6-26EDA542D40A}" destId="{A085206F-7BB7-084E-9529-DB312385D57D}" srcOrd="0" destOrd="0" presId="urn:microsoft.com/office/officeart/2005/8/layout/hProcess9"/>
    <dgm:cxn modelId="{8E79AE50-6CDA-B743-99A3-F979BB3FFD0B}" type="presParOf" srcId="{42E04F32-950D-4B44-A7B6-26EDA542D40A}" destId="{7B2531F4-4E8A-5948-BB18-2111F8C00639}" srcOrd="1" destOrd="0" presId="urn:microsoft.com/office/officeart/2005/8/layout/hProcess9"/>
    <dgm:cxn modelId="{317CCCF1-0C38-FB43-9663-38321530A269}" type="presParOf" srcId="{7B2531F4-4E8A-5948-BB18-2111F8C00639}" destId="{BB786754-042F-344F-B61C-F63284885959}" srcOrd="0" destOrd="0" presId="urn:microsoft.com/office/officeart/2005/8/layout/hProcess9"/>
    <dgm:cxn modelId="{083227ED-DA1B-4B48-B6D6-1994F64D83BC}" type="presParOf" srcId="{7B2531F4-4E8A-5948-BB18-2111F8C00639}" destId="{E8535A3F-F088-8042-B2BF-2FED0BB0A2EE}" srcOrd="1" destOrd="0" presId="urn:microsoft.com/office/officeart/2005/8/layout/hProcess9"/>
    <dgm:cxn modelId="{C64FC1F4-8085-AC44-8A79-9E423146655A}" type="presParOf" srcId="{7B2531F4-4E8A-5948-BB18-2111F8C00639}" destId="{F7810F07-38BB-BA4C-BF38-9213DFFB1B84}" srcOrd="2" destOrd="0" presId="urn:microsoft.com/office/officeart/2005/8/layout/hProcess9"/>
    <dgm:cxn modelId="{485B1CE8-80D6-164C-850B-183B001218C4}" type="presParOf" srcId="{7B2531F4-4E8A-5948-BB18-2111F8C00639}" destId="{A112D4D1-6DD5-2643-A49B-8670A156E27E}" srcOrd="3" destOrd="0" presId="urn:microsoft.com/office/officeart/2005/8/layout/hProcess9"/>
    <dgm:cxn modelId="{509177FA-4140-0F4F-ADEF-1B34EBDDD52B}" type="presParOf" srcId="{7B2531F4-4E8A-5948-BB18-2111F8C00639}" destId="{ECE3307B-6F7B-C649-B08B-15656D87A137}" srcOrd="4" destOrd="0" presId="urn:microsoft.com/office/officeart/2005/8/layout/hProcess9"/>
    <dgm:cxn modelId="{E9ACD8AD-EFD6-6647-8A8D-B8A1A86C67AD}" type="presParOf" srcId="{7B2531F4-4E8A-5948-BB18-2111F8C00639}" destId="{B6A25AFE-9BBB-F241-B36A-0EC7FBAEB52A}" srcOrd="5" destOrd="0" presId="urn:microsoft.com/office/officeart/2005/8/layout/hProcess9"/>
    <dgm:cxn modelId="{D5D0CA1A-1079-D74A-806A-43DB3C3DB523}" type="presParOf" srcId="{7B2531F4-4E8A-5948-BB18-2111F8C00639}" destId="{331BD721-CD9C-DB40-9A65-99DDA912424E}" srcOrd="6" destOrd="0" presId="urn:microsoft.com/office/officeart/2005/8/layout/hProcess9"/>
    <dgm:cxn modelId="{190A72CE-D59C-6B45-958A-2C69E544AE2B}" type="presParOf" srcId="{7B2531F4-4E8A-5948-BB18-2111F8C00639}" destId="{FC2265EC-E25A-9741-90B4-FA883C2D770D}" srcOrd="7" destOrd="0" presId="urn:microsoft.com/office/officeart/2005/8/layout/hProcess9"/>
    <dgm:cxn modelId="{17547C82-AC9C-C84B-A59B-5E815C5829EF}" type="presParOf" srcId="{7B2531F4-4E8A-5948-BB18-2111F8C00639}" destId="{CB667D18-FAA7-D042-B65A-851F1E93D621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C99C6-94D6-E340-ABE1-C534C7F6364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F24B9-576A-AB4C-BDC1-565B80103D05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u="none" dirty="0"/>
            <a:t>SSC/HSC Marks and Aptitude Test Score Outliers</a:t>
          </a:r>
        </a:p>
      </dgm:t>
    </dgm:pt>
    <dgm:pt modelId="{24349AFD-A1C4-4C43-A33A-103C56D98B73}" type="parTrans" cxnId="{FD93B1D0-583E-8147-AC69-A29CA9F40D04}">
      <dgm:prSet/>
      <dgm:spPr/>
      <dgm:t>
        <a:bodyPr/>
        <a:lstStyle/>
        <a:p>
          <a:endParaRPr lang="en-US"/>
        </a:p>
      </dgm:t>
    </dgm:pt>
    <dgm:pt modelId="{F2BC32C6-7FAB-D942-A73E-35AF16D52B51}" type="sibTrans" cxnId="{FD93B1D0-583E-8147-AC69-A29CA9F40D04}">
      <dgm:prSet/>
      <dgm:spPr/>
      <dgm:t>
        <a:bodyPr/>
        <a:lstStyle/>
        <a:p>
          <a:endParaRPr lang="en-US"/>
        </a:p>
      </dgm:t>
    </dgm:pt>
    <dgm:pt modelId="{16CF20B4-7B83-1943-AC53-C04C15EA7768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Data Completeness</a:t>
          </a:r>
        </a:p>
      </dgm:t>
    </dgm:pt>
    <dgm:pt modelId="{69C591BD-41CA-8D42-84A3-CCA5E385F986}" type="parTrans" cxnId="{43E0EDF8-3F71-4948-BFA6-C0E84CFB57BA}">
      <dgm:prSet/>
      <dgm:spPr/>
      <dgm:t>
        <a:bodyPr/>
        <a:lstStyle/>
        <a:p>
          <a:endParaRPr lang="en-US"/>
        </a:p>
      </dgm:t>
    </dgm:pt>
    <dgm:pt modelId="{657B55BA-5081-7B42-B437-053B8811B3B2}" type="sibTrans" cxnId="{43E0EDF8-3F71-4948-BFA6-C0E84CFB57BA}">
      <dgm:prSet/>
      <dgm:spPr/>
      <dgm:t>
        <a:bodyPr/>
        <a:lstStyle/>
        <a:p>
          <a:endParaRPr lang="en-US"/>
        </a:p>
      </dgm:t>
    </dgm:pt>
    <dgm:pt modelId="{8E9979EF-D4C3-464A-8915-5454DFC12C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0" i="0" u="none" dirty="0"/>
            <a:t>Make sure future data contains no missing values.</a:t>
          </a:r>
          <a:endParaRPr lang="en-US" dirty="0"/>
        </a:p>
      </dgm:t>
    </dgm:pt>
    <dgm:pt modelId="{1344B515-23BA-8D48-84F2-76AC722E4AC3}" type="parTrans" cxnId="{731E35AE-3FBC-6246-B041-D39F25F2E5F8}">
      <dgm:prSet/>
      <dgm:spPr/>
      <dgm:t>
        <a:bodyPr/>
        <a:lstStyle/>
        <a:p>
          <a:endParaRPr lang="en-US"/>
        </a:p>
      </dgm:t>
    </dgm:pt>
    <dgm:pt modelId="{AFCCC395-6E55-3B46-B8D4-4F7311707429}" type="sibTrans" cxnId="{731E35AE-3FBC-6246-B041-D39F25F2E5F8}">
      <dgm:prSet/>
      <dgm:spPr/>
      <dgm:t>
        <a:bodyPr/>
        <a:lstStyle/>
        <a:p>
          <a:endParaRPr lang="en-US"/>
        </a:p>
      </dgm:t>
    </dgm:pt>
    <dgm:pt modelId="{B71CA2DC-30DE-E145-85A1-FE3BFE49A64F}">
      <dgm:prSet phldrT="[Text]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Schema Validation</a:t>
          </a:r>
        </a:p>
      </dgm:t>
    </dgm:pt>
    <dgm:pt modelId="{EE793003-FABA-3C43-A42C-87B22A15CFFE}" type="parTrans" cxnId="{DD9551B4-C201-6E43-A0D3-454E22C0A01C}">
      <dgm:prSet/>
      <dgm:spPr/>
      <dgm:t>
        <a:bodyPr/>
        <a:lstStyle/>
        <a:p>
          <a:endParaRPr lang="en-US"/>
        </a:p>
      </dgm:t>
    </dgm:pt>
    <dgm:pt modelId="{BE2F4648-7BD1-4948-B8DF-6FD67E83A6AA}" type="sibTrans" cxnId="{DD9551B4-C201-6E43-A0D3-454E22C0A01C}">
      <dgm:prSet/>
      <dgm:spPr/>
      <dgm:t>
        <a:bodyPr/>
        <a:lstStyle/>
        <a:p>
          <a:endParaRPr lang="en-US"/>
        </a:p>
      </dgm:t>
    </dgm:pt>
    <dgm:pt modelId="{3314C929-50E2-E74C-B8D3-82C4FFD4FAD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Monitor data types and column names</a:t>
          </a:r>
        </a:p>
      </dgm:t>
    </dgm:pt>
    <dgm:pt modelId="{0947F9AE-5F4F-D94C-B469-605B917FF1D7}" type="parTrans" cxnId="{ECD44FB9-2E0F-BB43-A079-FF6432CDA44F}">
      <dgm:prSet/>
      <dgm:spPr/>
      <dgm:t>
        <a:bodyPr/>
        <a:lstStyle/>
        <a:p>
          <a:endParaRPr lang="en-US"/>
        </a:p>
      </dgm:t>
    </dgm:pt>
    <dgm:pt modelId="{9AB32F71-A92E-3848-92D3-F4178940353A}" type="sibTrans" cxnId="{ECD44FB9-2E0F-BB43-A079-FF6432CDA44F}">
      <dgm:prSet/>
      <dgm:spPr/>
      <dgm:t>
        <a:bodyPr/>
        <a:lstStyle/>
        <a:p>
          <a:endParaRPr lang="en-US"/>
        </a:p>
      </dgm:t>
    </dgm:pt>
    <dgm:pt modelId="{9D0A7F9F-7B1F-2C4D-9CB9-F7CD9AF9B6EF}" type="pres">
      <dgm:prSet presAssocID="{5A0C99C6-94D6-E340-ABE1-C534C7F63648}" presName="Name0" presStyleCnt="0">
        <dgm:presLayoutVars>
          <dgm:dir/>
          <dgm:animLvl val="lvl"/>
          <dgm:resizeHandles val="exact"/>
        </dgm:presLayoutVars>
      </dgm:prSet>
      <dgm:spPr/>
    </dgm:pt>
    <dgm:pt modelId="{C310D1F4-DC9B-EF41-B3D3-2ED6F761677C}" type="pres">
      <dgm:prSet presAssocID="{9ADF24B9-576A-AB4C-BDC1-565B80103D05}" presName="composite" presStyleCnt="0"/>
      <dgm:spPr/>
    </dgm:pt>
    <dgm:pt modelId="{55F25F25-EF7B-DB43-8DB3-3091812280CA}" type="pres">
      <dgm:prSet presAssocID="{9ADF24B9-576A-AB4C-BDC1-565B80103D0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2288128-F4B5-DC40-9D97-4FBF60CCACB4}" type="pres">
      <dgm:prSet presAssocID="{9ADF24B9-576A-AB4C-BDC1-565B80103D05}" presName="desTx" presStyleLbl="alignAccFollowNode1" presStyleIdx="0" presStyleCnt="3">
        <dgm:presLayoutVars>
          <dgm:bulletEnabled val="1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40531F66-75E2-D844-A91D-126F70102ECB}" type="pres">
      <dgm:prSet presAssocID="{F2BC32C6-7FAB-D942-A73E-35AF16D52B51}" presName="space" presStyleCnt="0"/>
      <dgm:spPr/>
    </dgm:pt>
    <dgm:pt modelId="{C6AB020C-F4ED-0241-BDCD-040206CDA2EE}" type="pres">
      <dgm:prSet presAssocID="{16CF20B4-7B83-1943-AC53-C04C15EA7768}" presName="composite" presStyleCnt="0"/>
      <dgm:spPr/>
    </dgm:pt>
    <dgm:pt modelId="{90B5A18F-2064-434C-9804-1BC6FEA90635}" type="pres">
      <dgm:prSet presAssocID="{16CF20B4-7B83-1943-AC53-C04C15EA776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91FEA45-5C2A-284B-A16B-120BBA1F98A4}" type="pres">
      <dgm:prSet presAssocID="{16CF20B4-7B83-1943-AC53-C04C15EA7768}" presName="desTx" presStyleLbl="alignAccFollowNode1" presStyleIdx="1" presStyleCnt="3">
        <dgm:presLayoutVars>
          <dgm:bulletEnabled val="1"/>
        </dgm:presLayoutVars>
      </dgm:prSet>
      <dgm:spPr/>
    </dgm:pt>
    <dgm:pt modelId="{A9292B44-9DC8-F243-9F71-C9ACD91F3E7A}" type="pres">
      <dgm:prSet presAssocID="{657B55BA-5081-7B42-B437-053B8811B3B2}" presName="space" presStyleCnt="0"/>
      <dgm:spPr/>
    </dgm:pt>
    <dgm:pt modelId="{B288AEC4-EF4F-714B-93A3-F6A5F650002F}" type="pres">
      <dgm:prSet presAssocID="{B71CA2DC-30DE-E145-85A1-FE3BFE49A64F}" presName="composite" presStyleCnt="0"/>
      <dgm:spPr/>
    </dgm:pt>
    <dgm:pt modelId="{0A6F5471-F474-2B4C-B1B9-2391CD007AE5}" type="pres">
      <dgm:prSet presAssocID="{B71CA2DC-30DE-E145-85A1-FE3BFE49A64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9EDC9BA-CF0D-714A-87D0-05425C5782D8}" type="pres">
      <dgm:prSet presAssocID="{B71CA2DC-30DE-E145-85A1-FE3BFE49A64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BF8518-E218-A04F-A96D-B919804BA074}" type="presOf" srcId="{3314C929-50E2-E74C-B8D3-82C4FFD4FAD4}" destId="{49EDC9BA-CF0D-714A-87D0-05425C5782D8}" srcOrd="0" destOrd="0" presId="urn:microsoft.com/office/officeart/2005/8/layout/hList1"/>
    <dgm:cxn modelId="{2D0EC229-02B9-5049-9B9F-FB100BC4F1A9}" type="presOf" srcId="{16CF20B4-7B83-1943-AC53-C04C15EA7768}" destId="{90B5A18F-2064-434C-9804-1BC6FEA90635}" srcOrd="0" destOrd="0" presId="urn:microsoft.com/office/officeart/2005/8/layout/hList1"/>
    <dgm:cxn modelId="{C2501E3C-984C-8A4B-A087-5787337174E2}" type="presOf" srcId="{8E9979EF-D4C3-464A-8915-5454DFC12CC1}" destId="{B91FEA45-5C2A-284B-A16B-120BBA1F98A4}" srcOrd="0" destOrd="0" presId="urn:microsoft.com/office/officeart/2005/8/layout/hList1"/>
    <dgm:cxn modelId="{99EBAE5F-6FA6-424E-A63A-94C31CDBE351}" type="presOf" srcId="{9ADF24B9-576A-AB4C-BDC1-565B80103D05}" destId="{55F25F25-EF7B-DB43-8DB3-3091812280CA}" srcOrd="0" destOrd="0" presId="urn:microsoft.com/office/officeart/2005/8/layout/hList1"/>
    <dgm:cxn modelId="{731E35AE-3FBC-6246-B041-D39F25F2E5F8}" srcId="{16CF20B4-7B83-1943-AC53-C04C15EA7768}" destId="{8E9979EF-D4C3-464A-8915-5454DFC12CC1}" srcOrd="0" destOrd="0" parTransId="{1344B515-23BA-8D48-84F2-76AC722E4AC3}" sibTransId="{AFCCC395-6E55-3B46-B8D4-4F7311707429}"/>
    <dgm:cxn modelId="{DD9551B4-C201-6E43-A0D3-454E22C0A01C}" srcId="{5A0C99C6-94D6-E340-ABE1-C534C7F63648}" destId="{B71CA2DC-30DE-E145-85A1-FE3BFE49A64F}" srcOrd="2" destOrd="0" parTransId="{EE793003-FABA-3C43-A42C-87B22A15CFFE}" sibTransId="{BE2F4648-7BD1-4948-B8DF-6FD67E83A6AA}"/>
    <dgm:cxn modelId="{ECD44FB9-2E0F-BB43-A079-FF6432CDA44F}" srcId="{B71CA2DC-30DE-E145-85A1-FE3BFE49A64F}" destId="{3314C929-50E2-E74C-B8D3-82C4FFD4FAD4}" srcOrd="0" destOrd="0" parTransId="{0947F9AE-5F4F-D94C-B469-605B917FF1D7}" sibTransId="{9AB32F71-A92E-3848-92D3-F4178940353A}"/>
    <dgm:cxn modelId="{502DDDC3-CFE1-DD45-9076-F8BA741E0C82}" type="presOf" srcId="{5A0C99C6-94D6-E340-ABE1-C534C7F63648}" destId="{9D0A7F9F-7B1F-2C4D-9CB9-F7CD9AF9B6EF}" srcOrd="0" destOrd="0" presId="urn:microsoft.com/office/officeart/2005/8/layout/hList1"/>
    <dgm:cxn modelId="{ACEABFC7-4A1D-CA49-A0BA-99B1466D11D1}" type="presOf" srcId="{B71CA2DC-30DE-E145-85A1-FE3BFE49A64F}" destId="{0A6F5471-F474-2B4C-B1B9-2391CD007AE5}" srcOrd="0" destOrd="0" presId="urn:microsoft.com/office/officeart/2005/8/layout/hList1"/>
    <dgm:cxn modelId="{FD93B1D0-583E-8147-AC69-A29CA9F40D04}" srcId="{5A0C99C6-94D6-E340-ABE1-C534C7F63648}" destId="{9ADF24B9-576A-AB4C-BDC1-565B80103D05}" srcOrd="0" destOrd="0" parTransId="{24349AFD-A1C4-4C43-A33A-103C56D98B73}" sibTransId="{F2BC32C6-7FAB-D942-A73E-35AF16D52B51}"/>
    <dgm:cxn modelId="{43E0EDF8-3F71-4948-BFA6-C0E84CFB57BA}" srcId="{5A0C99C6-94D6-E340-ABE1-C534C7F63648}" destId="{16CF20B4-7B83-1943-AC53-C04C15EA7768}" srcOrd="1" destOrd="0" parTransId="{69C591BD-41CA-8D42-84A3-CCA5E385F986}" sibTransId="{657B55BA-5081-7B42-B437-053B8811B3B2}"/>
    <dgm:cxn modelId="{A3264CDE-C922-DA4C-AE48-67059FA5E9BF}" type="presParOf" srcId="{9D0A7F9F-7B1F-2C4D-9CB9-F7CD9AF9B6EF}" destId="{C310D1F4-DC9B-EF41-B3D3-2ED6F761677C}" srcOrd="0" destOrd="0" presId="urn:microsoft.com/office/officeart/2005/8/layout/hList1"/>
    <dgm:cxn modelId="{C6D5B740-7D47-7A49-93D4-5985B5C0DDDE}" type="presParOf" srcId="{C310D1F4-DC9B-EF41-B3D3-2ED6F761677C}" destId="{55F25F25-EF7B-DB43-8DB3-3091812280CA}" srcOrd="0" destOrd="0" presId="urn:microsoft.com/office/officeart/2005/8/layout/hList1"/>
    <dgm:cxn modelId="{9C41E3A1-5696-B54E-9508-586486B299F5}" type="presParOf" srcId="{C310D1F4-DC9B-EF41-B3D3-2ED6F761677C}" destId="{82288128-F4B5-DC40-9D97-4FBF60CCACB4}" srcOrd="1" destOrd="0" presId="urn:microsoft.com/office/officeart/2005/8/layout/hList1"/>
    <dgm:cxn modelId="{E7D645D7-3045-1940-B740-2452586E4122}" type="presParOf" srcId="{9D0A7F9F-7B1F-2C4D-9CB9-F7CD9AF9B6EF}" destId="{40531F66-75E2-D844-A91D-126F70102ECB}" srcOrd="1" destOrd="0" presId="urn:microsoft.com/office/officeart/2005/8/layout/hList1"/>
    <dgm:cxn modelId="{EF6E8763-B34B-9142-87E2-DFA49BF47F36}" type="presParOf" srcId="{9D0A7F9F-7B1F-2C4D-9CB9-F7CD9AF9B6EF}" destId="{C6AB020C-F4ED-0241-BDCD-040206CDA2EE}" srcOrd="2" destOrd="0" presId="urn:microsoft.com/office/officeart/2005/8/layout/hList1"/>
    <dgm:cxn modelId="{A0E800A3-A96C-A341-8DB7-A1567FE7BF9D}" type="presParOf" srcId="{C6AB020C-F4ED-0241-BDCD-040206CDA2EE}" destId="{90B5A18F-2064-434C-9804-1BC6FEA90635}" srcOrd="0" destOrd="0" presId="urn:microsoft.com/office/officeart/2005/8/layout/hList1"/>
    <dgm:cxn modelId="{DE04FCA0-1540-DC4C-B2BB-FD0FCEDB2C27}" type="presParOf" srcId="{C6AB020C-F4ED-0241-BDCD-040206CDA2EE}" destId="{B91FEA45-5C2A-284B-A16B-120BBA1F98A4}" srcOrd="1" destOrd="0" presId="urn:microsoft.com/office/officeart/2005/8/layout/hList1"/>
    <dgm:cxn modelId="{61C449D6-6E77-CC43-87D9-1CDD2FAA5D89}" type="presParOf" srcId="{9D0A7F9F-7B1F-2C4D-9CB9-F7CD9AF9B6EF}" destId="{A9292B44-9DC8-F243-9F71-C9ACD91F3E7A}" srcOrd="3" destOrd="0" presId="urn:microsoft.com/office/officeart/2005/8/layout/hList1"/>
    <dgm:cxn modelId="{A7E199BA-8B28-CF43-ABF3-42D2402972C0}" type="presParOf" srcId="{9D0A7F9F-7B1F-2C4D-9CB9-F7CD9AF9B6EF}" destId="{B288AEC4-EF4F-714B-93A3-F6A5F650002F}" srcOrd="4" destOrd="0" presId="urn:microsoft.com/office/officeart/2005/8/layout/hList1"/>
    <dgm:cxn modelId="{005551E7-ECE1-484A-9B19-9B388C93355E}" type="presParOf" srcId="{B288AEC4-EF4F-714B-93A3-F6A5F650002F}" destId="{0A6F5471-F474-2B4C-B1B9-2391CD007AE5}" srcOrd="0" destOrd="0" presId="urn:microsoft.com/office/officeart/2005/8/layout/hList1"/>
    <dgm:cxn modelId="{98111340-B16B-5A43-8A67-F9F18A0AF2D1}" type="presParOf" srcId="{B288AEC4-EF4F-714B-93A3-F6A5F650002F}" destId="{49EDC9BA-CF0D-714A-87D0-05425C5782D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D7A5A-A66C-7945-B674-A036D8EEBD0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94C3DF08-72E9-524E-A313-DA28357A2060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Outliers: : Use z-score or IQR method</a:t>
          </a:r>
        </a:p>
      </dgm:t>
    </dgm:pt>
    <dgm:pt modelId="{E719BDA9-38B0-994F-9E8D-CA91E26F6D38}" type="parTrans" cxnId="{1BD49FB5-5B5A-6C4A-85DE-55F7E2E438E4}">
      <dgm:prSet/>
      <dgm:spPr/>
      <dgm:t>
        <a:bodyPr/>
        <a:lstStyle/>
        <a:p>
          <a:endParaRPr lang="en-US"/>
        </a:p>
      </dgm:t>
    </dgm:pt>
    <dgm:pt modelId="{4E05384F-E1F1-4942-A9EA-82C01C5869BD}" type="sibTrans" cxnId="{1BD49FB5-5B5A-6C4A-85DE-55F7E2E438E4}">
      <dgm:prSet/>
      <dgm:spPr/>
      <dgm:t>
        <a:bodyPr/>
        <a:lstStyle/>
        <a:p>
          <a:endParaRPr lang="en-US"/>
        </a:p>
      </dgm:t>
    </dgm:pt>
    <dgm:pt modelId="{9B3EBBCB-7302-5B4E-AC41-8D738BE2D797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Completeness: Regular NULL checks</a:t>
          </a:r>
        </a:p>
      </dgm:t>
    </dgm:pt>
    <dgm:pt modelId="{CBD07AA7-DEEB-4F47-AE83-6315A1610935}" type="parTrans" cxnId="{B1FB0D8F-B597-BD4F-A826-EB9DE06BE4B0}">
      <dgm:prSet/>
      <dgm:spPr/>
      <dgm:t>
        <a:bodyPr/>
        <a:lstStyle/>
        <a:p>
          <a:endParaRPr lang="en-US"/>
        </a:p>
      </dgm:t>
    </dgm:pt>
    <dgm:pt modelId="{DD1FEE95-4D96-8B4D-A177-60C5D9AEF98D}" type="sibTrans" cxnId="{B1FB0D8F-B597-BD4F-A826-EB9DE06BE4B0}">
      <dgm:prSet/>
      <dgm:spPr/>
      <dgm:t>
        <a:bodyPr/>
        <a:lstStyle/>
        <a:p>
          <a:endParaRPr lang="en-US"/>
        </a:p>
      </dgm:t>
    </dgm:pt>
    <dgm:pt modelId="{56D3FD0D-F634-954F-B75D-774C3ABB6878}">
      <dgm:prSet phldrT="[Text]" custT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/>
            <a:t>Schema: Automated validation checks</a:t>
          </a:r>
        </a:p>
      </dgm:t>
    </dgm:pt>
    <dgm:pt modelId="{50794428-B90C-1542-8E80-DB97DB4C38CE}" type="parTrans" cxnId="{1EE65719-EA71-744C-B46D-A1D8B272AF02}">
      <dgm:prSet/>
      <dgm:spPr/>
      <dgm:t>
        <a:bodyPr/>
        <a:lstStyle/>
        <a:p>
          <a:endParaRPr lang="en-US"/>
        </a:p>
      </dgm:t>
    </dgm:pt>
    <dgm:pt modelId="{25A6760F-F29F-F149-AAE4-9D150B6F2B1E}" type="sibTrans" cxnId="{1EE65719-EA71-744C-B46D-A1D8B272AF02}">
      <dgm:prSet/>
      <dgm:spPr/>
      <dgm:t>
        <a:bodyPr/>
        <a:lstStyle/>
        <a:p>
          <a:endParaRPr lang="en-US"/>
        </a:p>
      </dgm:t>
    </dgm:pt>
    <dgm:pt modelId="{40A61181-4D6A-5C4E-8892-6904AA0D18CF}" type="pres">
      <dgm:prSet presAssocID="{140D7A5A-A66C-7945-B674-A036D8EEBD04}" presName="linearFlow" presStyleCnt="0">
        <dgm:presLayoutVars>
          <dgm:dir/>
          <dgm:resizeHandles val="exact"/>
        </dgm:presLayoutVars>
      </dgm:prSet>
      <dgm:spPr/>
    </dgm:pt>
    <dgm:pt modelId="{968B8497-E391-D64F-ABBC-1C92389EC4CF}" type="pres">
      <dgm:prSet presAssocID="{94C3DF08-72E9-524E-A313-DA28357A2060}" presName="composite" presStyleCnt="0"/>
      <dgm:spPr/>
    </dgm:pt>
    <dgm:pt modelId="{8A997345-142F-1640-879B-A9992D991062}" type="pres">
      <dgm:prSet presAssocID="{94C3DF08-72E9-524E-A313-DA28357A2060}" presName="imgShp" presStyleLbl="fgImgPlace1" presStyleIdx="0" presStyleCnt="3"/>
      <dgm:spPr/>
    </dgm:pt>
    <dgm:pt modelId="{E8CABF75-1928-2D47-9B3E-E755049F30CB}" type="pres">
      <dgm:prSet presAssocID="{94C3DF08-72E9-524E-A313-DA28357A2060}" presName="txShp" presStyleLbl="node1" presStyleIdx="0" presStyleCnt="3">
        <dgm:presLayoutVars>
          <dgm:bulletEnabled val="1"/>
        </dgm:presLayoutVars>
      </dgm:prSet>
      <dgm:spPr/>
    </dgm:pt>
    <dgm:pt modelId="{CD0BA4F9-06FC-7149-A94B-87DD02D802EB}" type="pres">
      <dgm:prSet presAssocID="{4E05384F-E1F1-4942-A9EA-82C01C5869BD}" presName="spacing" presStyleCnt="0"/>
      <dgm:spPr/>
    </dgm:pt>
    <dgm:pt modelId="{03ADA74C-D235-3A4D-A044-5CC6EBB36A82}" type="pres">
      <dgm:prSet presAssocID="{9B3EBBCB-7302-5B4E-AC41-8D738BE2D797}" presName="composite" presStyleCnt="0"/>
      <dgm:spPr/>
    </dgm:pt>
    <dgm:pt modelId="{FFD62A9F-A617-A347-B199-D0BAAD191061}" type="pres">
      <dgm:prSet presAssocID="{9B3EBBCB-7302-5B4E-AC41-8D738BE2D797}" presName="imgShp" presStyleLbl="fgImgPlace1" presStyleIdx="1" presStyleCnt="3"/>
      <dgm:spPr/>
    </dgm:pt>
    <dgm:pt modelId="{DB526703-DAEF-2243-8A26-8F133AA193BD}" type="pres">
      <dgm:prSet presAssocID="{9B3EBBCB-7302-5B4E-AC41-8D738BE2D797}" presName="txShp" presStyleLbl="node1" presStyleIdx="1" presStyleCnt="3">
        <dgm:presLayoutVars>
          <dgm:bulletEnabled val="1"/>
        </dgm:presLayoutVars>
      </dgm:prSet>
      <dgm:spPr/>
    </dgm:pt>
    <dgm:pt modelId="{6FF8F386-1E6F-7D49-9D51-F28D52094DC2}" type="pres">
      <dgm:prSet presAssocID="{DD1FEE95-4D96-8B4D-A177-60C5D9AEF98D}" presName="spacing" presStyleCnt="0"/>
      <dgm:spPr/>
    </dgm:pt>
    <dgm:pt modelId="{B8BCB0CA-9036-D743-9CC7-CA2229BA41E4}" type="pres">
      <dgm:prSet presAssocID="{56D3FD0D-F634-954F-B75D-774C3ABB6878}" presName="composite" presStyleCnt="0"/>
      <dgm:spPr/>
    </dgm:pt>
    <dgm:pt modelId="{52DA9A6E-8F6F-A54F-822A-9DF3409A05D8}" type="pres">
      <dgm:prSet presAssocID="{56D3FD0D-F634-954F-B75D-774C3ABB6878}" presName="imgShp" presStyleLbl="fgImgPlace1" presStyleIdx="2" presStyleCnt="3"/>
      <dgm:spPr/>
    </dgm:pt>
    <dgm:pt modelId="{B58F355C-E534-A34C-AFFD-86F148F638C5}" type="pres">
      <dgm:prSet presAssocID="{56D3FD0D-F634-954F-B75D-774C3ABB6878}" presName="txShp" presStyleLbl="node1" presStyleIdx="2" presStyleCnt="3">
        <dgm:presLayoutVars>
          <dgm:bulletEnabled val="1"/>
        </dgm:presLayoutVars>
      </dgm:prSet>
      <dgm:spPr/>
    </dgm:pt>
  </dgm:ptLst>
  <dgm:cxnLst>
    <dgm:cxn modelId="{1EE65719-EA71-744C-B46D-A1D8B272AF02}" srcId="{140D7A5A-A66C-7945-B674-A036D8EEBD04}" destId="{56D3FD0D-F634-954F-B75D-774C3ABB6878}" srcOrd="2" destOrd="0" parTransId="{50794428-B90C-1542-8E80-DB97DB4C38CE}" sibTransId="{25A6760F-F29F-F149-AAE4-9D150B6F2B1E}"/>
    <dgm:cxn modelId="{36ED1C1B-4A01-3B44-A0D5-FFDFAF21A8BF}" type="presOf" srcId="{56D3FD0D-F634-954F-B75D-774C3ABB6878}" destId="{B58F355C-E534-A34C-AFFD-86F148F638C5}" srcOrd="0" destOrd="0" presId="urn:microsoft.com/office/officeart/2005/8/layout/vList3"/>
    <dgm:cxn modelId="{C88BB126-D36B-FF4C-BBEC-04EE58804316}" type="presOf" srcId="{9B3EBBCB-7302-5B4E-AC41-8D738BE2D797}" destId="{DB526703-DAEF-2243-8A26-8F133AA193BD}" srcOrd="0" destOrd="0" presId="urn:microsoft.com/office/officeart/2005/8/layout/vList3"/>
    <dgm:cxn modelId="{89C96551-F13C-7749-97C0-04D1E4DF8F8C}" type="presOf" srcId="{94C3DF08-72E9-524E-A313-DA28357A2060}" destId="{E8CABF75-1928-2D47-9B3E-E755049F30CB}" srcOrd="0" destOrd="0" presId="urn:microsoft.com/office/officeart/2005/8/layout/vList3"/>
    <dgm:cxn modelId="{B1FB0D8F-B597-BD4F-A826-EB9DE06BE4B0}" srcId="{140D7A5A-A66C-7945-B674-A036D8EEBD04}" destId="{9B3EBBCB-7302-5B4E-AC41-8D738BE2D797}" srcOrd="1" destOrd="0" parTransId="{CBD07AA7-DEEB-4F47-AE83-6315A1610935}" sibTransId="{DD1FEE95-4D96-8B4D-A177-60C5D9AEF98D}"/>
    <dgm:cxn modelId="{1BD49FB5-5B5A-6C4A-85DE-55F7E2E438E4}" srcId="{140D7A5A-A66C-7945-B674-A036D8EEBD04}" destId="{94C3DF08-72E9-524E-A313-DA28357A2060}" srcOrd="0" destOrd="0" parTransId="{E719BDA9-38B0-994F-9E8D-CA91E26F6D38}" sibTransId="{4E05384F-E1F1-4942-A9EA-82C01C5869BD}"/>
    <dgm:cxn modelId="{A64BAAD0-83D5-F241-A11E-BE68CC099BA8}" type="presOf" srcId="{140D7A5A-A66C-7945-B674-A036D8EEBD04}" destId="{40A61181-4D6A-5C4E-8892-6904AA0D18CF}" srcOrd="0" destOrd="0" presId="urn:microsoft.com/office/officeart/2005/8/layout/vList3"/>
    <dgm:cxn modelId="{BB760E13-F591-EB4A-9D5A-255148E3C0CD}" type="presParOf" srcId="{40A61181-4D6A-5C4E-8892-6904AA0D18CF}" destId="{968B8497-E391-D64F-ABBC-1C92389EC4CF}" srcOrd="0" destOrd="0" presId="urn:microsoft.com/office/officeart/2005/8/layout/vList3"/>
    <dgm:cxn modelId="{B523DDA1-E8DD-6240-A843-3C105CE7CC22}" type="presParOf" srcId="{968B8497-E391-D64F-ABBC-1C92389EC4CF}" destId="{8A997345-142F-1640-879B-A9992D991062}" srcOrd="0" destOrd="0" presId="urn:microsoft.com/office/officeart/2005/8/layout/vList3"/>
    <dgm:cxn modelId="{0C697710-D115-EC41-BA3E-54B8895152D2}" type="presParOf" srcId="{968B8497-E391-D64F-ABBC-1C92389EC4CF}" destId="{E8CABF75-1928-2D47-9B3E-E755049F30CB}" srcOrd="1" destOrd="0" presId="urn:microsoft.com/office/officeart/2005/8/layout/vList3"/>
    <dgm:cxn modelId="{88DC14CC-B541-4F4A-AE6F-E153CCFB0DD1}" type="presParOf" srcId="{40A61181-4D6A-5C4E-8892-6904AA0D18CF}" destId="{CD0BA4F9-06FC-7149-A94B-87DD02D802EB}" srcOrd="1" destOrd="0" presId="urn:microsoft.com/office/officeart/2005/8/layout/vList3"/>
    <dgm:cxn modelId="{8A898154-F057-2E42-83C9-0424A3F91775}" type="presParOf" srcId="{40A61181-4D6A-5C4E-8892-6904AA0D18CF}" destId="{03ADA74C-D235-3A4D-A044-5CC6EBB36A82}" srcOrd="2" destOrd="0" presId="urn:microsoft.com/office/officeart/2005/8/layout/vList3"/>
    <dgm:cxn modelId="{6442B48D-F1E0-FB46-B42D-026C3AB67389}" type="presParOf" srcId="{03ADA74C-D235-3A4D-A044-5CC6EBB36A82}" destId="{FFD62A9F-A617-A347-B199-D0BAAD191061}" srcOrd="0" destOrd="0" presId="urn:microsoft.com/office/officeart/2005/8/layout/vList3"/>
    <dgm:cxn modelId="{29BD099D-62F5-BF4A-BF8C-E77C53B6D57D}" type="presParOf" srcId="{03ADA74C-D235-3A4D-A044-5CC6EBB36A82}" destId="{DB526703-DAEF-2243-8A26-8F133AA193BD}" srcOrd="1" destOrd="0" presId="urn:microsoft.com/office/officeart/2005/8/layout/vList3"/>
    <dgm:cxn modelId="{D32FF21F-D752-6540-9434-6CDC66F31548}" type="presParOf" srcId="{40A61181-4D6A-5C4E-8892-6904AA0D18CF}" destId="{6FF8F386-1E6F-7D49-9D51-F28D52094DC2}" srcOrd="3" destOrd="0" presId="urn:microsoft.com/office/officeart/2005/8/layout/vList3"/>
    <dgm:cxn modelId="{AC226438-CEFF-6543-B24C-29E15BDA3FB6}" type="presParOf" srcId="{40A61181-4D6A-5C4E-8892-6904AA0D18CF}" destId="{B8BCB0CA-9036-D743-9CC7-CA2229BA41E4}" srcOrd="4" destOrd="0" presId="urn:microsoft.com/office/officeart/2005/8/layout/vList3"/>
    <dgm:cxn modelId="{4E125C9D-13E5-8941-929E-959E33B3E33C}" type="presParOf" srcId="{B8BCB0CA-9036-D743-9CC7-CA2229BA41E4}" destId="{52DA9A6E-8F6F-A54F-822A-9DF3409A05D8}" srcOrd="0" destOrd="0" presId="urn:microsoft.com/office/officeart/2005/8/layout/vList3"/>
    <dgm:cxn modelId="{7ED7F809-1EA9-134C-9803-4FC88AF9B453}" type="presParOf" srcId="{B8BCB0CA-9036-D743-9CC7-CA2229BA41E4}" destId="{B58F355C-E534-A34C-AFFD-86F148F638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8C7426-5CFD-E64D-AF33-77B8040416C7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112EC-E65A-C640-8537-BEE9DE0FAA9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Data Drift</a:t>
          </a:r>
        </a:p>
      </dgm:t>
    </dgm:pt>
    <dgm:pt modelId="{47A32016-1388-6947-82C6-D96DDE9A02DC}" type="parTrans" cxnId="{5643CDC0-7F39-F643-A121-7D20F81340F9}">
      <dgm:prSet/>
      <dgm:spPr/>
      <dgm:t>
        <a:bodyPr/>
        <a:lstStyle/>
        <a:p>
          <a:endParaRPr lang="en-US"/>
        </a:p>
      </dgm:t>
    </dgm:pt>
    <dgm:pt modelId="{57C23D39-C762-5F41-80BD-7DEACB6EC16D}" type="sibTrans" cxnId="{5643CDC0-7F39-F643-A121-7D20F81340F9}">
      <dgm:prSet/>
      <dgm:spPr/>
      <dgm:t>
        <a:bodyPr/>
        <a:lstStyle/>
        <a:p>
          <a:endParaRPr lang="en-US"/>
        </a:p>
      </dgm:t>
    </dgm:pt>
    <dgm:pt modelId="{6A4FB7F4-BB31-A04E-8B6F-A3E5CD5490D6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Schema Changes</a:t>
          </a:r>
        </a:p>
      </dgm:t>
    </dgm:pt>
    <dgm:pt modelId="{480A8629-5242-9A48-817E-8767F9DA8DAE}" type="parTrans" cxnId="{6D58F9D5-EE3C-8646-92B7-2343993B9B8E}">
      <dgm:prSet/>
      <dgm:spPr/>
      <dgm:t>
        <a:bodyPr/>
        <a:lstStyle/>
        <a:p>
          <a:endParaRPr lang="en-US"/>
        </a:p>
      </dgm:t>
    </dgm:pt>
    <dgm:pt modelId="{ADE1A74B-5034-8F4D-918F-BF09F9304BF4}" type="sibTrans" cxnId="{6D58F9D5-EE3C-8646-92B7-2343993B9B8E}">
      <dgm:prSet/>
      <dgm:spPr/>
      <dgm:t>
        <a:bodyPr/>
        <a:lstStyle/>
        <a:p>
          <a:endParaRPr lang="en-US"/>
        </a:p>
      </dgm:t>
    </dgm:pt>
    <dgm:pt modelId="{ECAB218B-49D1-1040-9CC7-D9E4E807C29B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u="none" dirty="0"/>
            <a:t>Use versioning to monitor changes to the schema</a:t>
          </a:r>
          <a:endParaRPr lang="en-US" dirty="0"/>
        </a:p>
      </dgm:t>
    </dgm:pt>
    <dgm:pt modelId="{B4856367-6D69-C549-AF31-BBB55047CCD5}" type="parTrans" cxnId="{729BD51B-C14F-DB49-9B4E-1C923BE55129}">
      <dgm:prSet/>
      <dgm:spPr/>
      <dgm:t>
        <a:bodyPr/>
        <a:lstStyle/>
        <a:p>
          <a:endParaRPr lang="en-US"/>
        </a:p>
      </dgm:t>
    </dgm:pt>
    <dgm:pt modelId="{22DAAF31-F218-D34B-BF1E-19819DB61DCA}" type="sibTrans" cxnId="{729BD51B-C14F-DB49-9B4E-1C923BE55129}">
      <dgm:prSet/>
      <dgm:spPr/>
      <dgm:t>
        <a:bodyPr/>
        <a:lstStyle/>
        <a:p>
          <a:endParaRPr lang="en-US"/>
        </a:p>
      </dgm:t>
    </dgm:pt>
    <dgm:pt modelId="{50810ED2-E645-3849-86EC-D430D3AC1478}">
      <dgm:prSet/>
      <dgm:spPr/>
      <dgm:t>
        <a:bodyPr/>
        <a:lstStyle/>
        <a:p>
          <a:r>
            <a:rPr lang="en-US" b="0" i="0" u="none" dirty="0"/>
            <a:t>Monitor changes in the mean and variance of numerical fields.</a:t>
          </a:r>
          <a:endParaRPr lang="en-US" dirty="0"/>
        </a:p>
      </dgm:t>
    </dgm:pt>
    <dgm:pt modelId="{D33E7362-7A7F-7142-AD97-44F828A8E02C}" type="parTrans" cxnId="{161C1B31-A959-9B4D-9DDA-44E8740A3E35}">
      <dgm:prSet/>
      <dgm:spPr/>
      <dgm:t>
        <a:bodyPr/>
        <a:lstStyle/>
        <a:p>
          <a:endParaRPr lang="en-US"/>
        </a:p>
      </dgm:t>
    </dgm:pt>
    <dgm:pt modelId="{CAFCEB86-F8B5-5A41-85C1-F0F44963DD77}" type="sibTrans" cxnId="{161C1B31-A959-9B4D-9DDA-44E8740A3E35}">
      <dgm:prSet/>
      <dgm:spPr/>
      <dgm:t>
        <a:bodyPr/>
        <a:lstStyle/>
        <a:p>
          <a:endParaRPr lang="en-US"/>
        </a:p>
      </dgm:t>
    </dgm:pt>
    <dgm:pt modelId="{72C73660-9D7D-A343-AAB8-8273E250D77B}">
      <dgm:prSet/>
      <dgm:spPr/>
      <dgm:t>
        <a:bodyPr/>
        <a:lstStyle/>
        <a:p>
          <a:r>
            <a:rPr lang="en-US" b="0" i="0" u="none" dirty="0"/>
            <a:t>Automated notifications when a column changes</a:t>
          </a:r>
          <a:endParaRPr lang="en-US" dirty="0"/>
        </a:p>
      </dgm:t>
    </dgm:pt>
    <dgm:pt modelId="{73B55219-5AAC-8D47-B6C9-0C1E004A380F}" type="parTrans" cxnId="{D9B2AF70-B652-5641-A393-BB8A356EF688}">
      <dgm:prSet/>
      <dgm:spPr/>
      <dgm:t>
        <a:bodyPr/>
        <a:lstStyle/>
        <a:p>
          <a:endParaRPr lang="en-US"/>
        </a:p>
      </dgm:t>
    </dgm:pt>
    <dgm:pt modelId="{040D1AD5-BB9D-4C41-8156-8E2818407D92}" type="sibTrans" cxnId="{D9B2AF70-B652-5641-A393-BB8A356EF688}">
      <dgm:prSet/>
      <dgm:spPr/>
      <dgm:t>
        <a:bodyPr/>
        <a:lstStyle/>
        <a:p>
          <a:endParaRPr lang="en-US"/>
        </a:p>
      </dgm:t>
    </dgm:pt>
    <dgm:pt modelId="{85B4FAA7-94EE-6D40-A32E-22E8B2D1DE4A}" type="pres">
      <dgm:prSet presAssocID="{758C7426-5CFD-E64D-AF33-77B8040416C7}" presName="linear" presStyleCnt="0">
        <dgm:presLayoutVars>
          <dgm:dir/>
          <dgm:animLvl val="lvl"/>
          <dgm:resizeHandles val="exact"/>
        </dgm:presLayoutVars>
      </dgm:prSet>
      <dgm:spPr/>
    </dgm:pt>
    <dgm:pt modelId="{09F17C6D-3027-404F-91CF-C45704B6456A}" type="pres">
      <dgm:prSet presAssocID="{323112EC-E65A-C640-8537-BEE9DE0FAA9C}" presName="parentLin" presStyleCnt="0"/>
      <dgm:spPr/>
    </dgm:pt>
    <dgm:pt modelId="{0DB15879-0A48-9E4A-8865-FA9D7CC1C658}" type="pres">
      <dgm:prSet presAssocID="{323112EC-E65A-C640-8537-BEE9DE0FAA9C}" presName="parentLeftMargin" presStyleLbl="node1" presStyleIdx="0" presStyleCnt="3"/>
      <dgm:spPr/>
    </dgm:pt>
    <dgm:pt modelId="{2034D318-5F71-8F44-8724-EC7BE0F9424B}" type="pres">
      <dgm:prSet presAssocID="{323112EC-E65A-C640-8537-BEE9DE0FAA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B2E163-283A-C44C-B55F-288A6315CDAD}" type="pres">
      <dgm:prSet presAssocID="{323112EC-E65A-C640-8537-BEE9DE0FAA9C}" presName="negativeSpace" presStyleCnt="0"/>
      <dgm:spPr/>
    </dgm:pt>
    <dgm:pt modelId="{3494E437-2817-2644-BF8C-3B11AC0C4D6F}" type="pres">
      <dgm:prSet presAssocID="{323112EC-E65A-C640-8537-BEE9DE0FAA9C}" presName="childText" presStyleLbl="conFgAcc1" presStyleIdx="0" presStyleCnt="3">
        <dgm:presLayoutVars>
          <dgm:bulletEnabled val="1"/>
        </dgm:presLayoutVars>
      </dgm:prSet>
      <dgm:spPr/>
    </dgm:pt>
    <dgm:pt modelId="{AE4961BE-4746-3C41-8504-01D62F38335E}" type="pres">
      <dgm:prSet presAssocID="{57C23D39-C762-5F41-80BD-7DEACB6EC16D}" presName="spaceBetweenRectangles" presStyleCnt="0"/>
      <dgm:spPr/>
    </dgm:pt>
    <dgm:pt modelId="{56C5B2BD-E9D4-EB42-B5CC-17A1A82AD584}" type="pres">
      <dgm:prSet presAssocID="{6A4FB7F4-BB31-A04E-8B6F-A3E5CD5490D6}" presName="parentLin" presStyleCnt="0"/>
      <dgm:spPr/>
    </dgm:pt>
    <dgm:pt modelId="{768D643F-47D3-3646-BF34-00D25919A392}" type="pres">
      <dgm:prSet presAssocID="{6A4FB7F4-BB31-A04E-8B6F-A3E5CD5490D6}" presName="parentLeftMargin" presStyleLbl="node1" presStyleIdx="0" presStyleCnt="3"/>
      <dgm:spPr/>
    </dgm:pt>
    <dgm:pt modelId="{12CD872E-B48F-4C44-9139-991CB01CA6F8}" type="pres">
      <dgm:prSet presAssocID="{6A4FB7F4-BB31-A04E-8B6F-A3E5CD5490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23BAE9-978F-3A48-8888-4463F24D4D31}" type="pres">
      <dgm:prSet presAssocID="{6A4FB7F4-BB31-A04E-8B6F-A3E5CD5490D6}" presName="negativeSpace" presStyleCnt="0"/>
      <dgm:spPr/>
    </dgm:pt>
    <dgm:pt modelId="{59176C28-DE58-544B-B0DF-69A9086DC430}" type="pres">
      <dgm:prSet presAssocID="{6A4FB7F4-BB31-A04E-8B6F-A3E5CD5490D6}" presName="childText" presStyleLbl="conFgAcc1" presStyleIdx="1" presStyleCnt="3">
        <dgm:presLayoutVars>
          <dgm:bulletEnabled val="1"/>
        </dgm:presLayoutVars>
      </dgm:prSet>
      <dgm:spPr/>
    </dgm:pt>
    <dgm:pt modelId="{922FCB2D-A237-7C42-93A8-75C3C97CFEAD}" type="pres">
      <dgm:prSet presAssocID="{ADE1A74B-5034-8F4D-918F-BF09F9304BF4}" presName="spaceBetweenRectangles" presStyleCnt="0"/>
      <dgm:spPr/>
    </dgm:pt>
    <dgm:pt modelId="{625CA531-1266-AF4D-83F8-957D356D9685}" type="pres">
      <dgm:prSet presAssocID="{ECAB218B-49D1-1040-9CC7-D9E4E807C29B}" presName="parentLin" presStyleCnt="0"/>
      <dgm:spPr/>
    </dgm:pt>
    <dgm:pt modelId="{2D49BB0D-CDED-8540-AB42-C309422E78BB}" type="pres">
      <dgm:prSet presAssocID="{ECAB218B-49D1-1040-9CC7-D9E4E807C29B}" presName="parentLeftMargin" presStyleLbl="node1" presStyleIdx="1" presStyleCnt="3"/>
      <dgm:spPr/>
    </dgm:pt>
    <dgm:pt modelId="{BB850B32-8E88-1446-B4C8-E45437B670E2}" type="pres">
      <dgm:prSet presAssocID="{ECAB218B-49D1-1040-9CC7-D9E4E807C2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ED404C-3664-2A42-8DA4-ACFA722E5491}" type="pres">
      <dgm:prSet presAssocID="{ECAB218B-49D1-1040-9CC7-D9E4E807C29B}" presName="negativeSpace" presStyleCnt="0"/>
      <dgm:spPr/>
    </dgm:pt>
    <dgm:pt modelId="{CB929763-DCFC-7D48-945F-4616085A2199}" type="pres">
      <dgm:prSet presAssocID="{ECAB218B-49D1-1040-9CC7-D9E4E807C2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9BD51B-C14F-DB49-9B4E-1C923BE55129}" srcId="{758C7426-5CFD-E64D-AF33-77B8040416C7}" destId="{ECAB218B-49D1-1040-9CC7-D9E4E807C29B}" srcOrd="2" destOrd="0" parTransId="{B4856367-6D69-C549-AF31-BBB55047CCD5}" sibTransId="{22DAAF31-F218-D34B-BF1E-19819DB61DCA}"/>
    <dgm:cxn modelId="{4CC0541C-2561-8841-9EED-8A3FFD2DAE1C}" type="presOf" srcId="{758C7426-5CFD-E64D-AF33-77B8040416C7}" destId="{85B4FAA7-94EE-6D40-A32E-22E8B2D1DE4A}" srcOrd="0" destOrd="0" presId="urn:microsoft.com/office/officeart/2005/8/layout/list1"/>
    <dgm:cxn modelId="{C63CDD1C-E3A9-A349-A510-2225771A8002}" type="presOf" srcId="{323112EC-E65A-C640-8537-BEE9DE0FAA9C}" destId="{0DB15879-0A48-9E4A-8865-FA9D7CC1C658}" srcOrd="0" destOrd="0" presId="urn:microsoft.com/office/officeart/2005/8/layout/list1"/>
    <dgm:cxn modelId="{E9E82E27-1CDB-5F4F-BFB3-C67776FF9841}" type="presOf" srcId="{6A4FB7F4-BB31-A04E-8B6F-A3E5CD5490D6}" destId="{12CD872E-B48F-4C44-9139-991CB01CA6F8}" srcOrd="1" destOrd="0" presId="urn:microsoft.com/office/officeart/2005/8/layout/list1"/>
    <dgm:cxn modelId="{161C1B31-A959-9B4D-9DDA-44E8740A3E35}" srcId="{323112EC-E65A-C640-8537-BEE9DE0FAA9C}" destId="{50810ED2-E645-3849-86EC-D430D3AC1478}" srcOrd="0" destOrd="0" parTransId="{D33E7362-7A7F-7142-AD97-44F828A8E02C}" sibTransId="{CAFCEB86-F8B5-5A41-85C1-F0F44963DD77}"/>
    <dgm:cxn modelId="{8939F638-F132-CF4E-9909-FB643989FA38}" type="presOf" srcId="{6A4FB7F4-BB31-A04E-8B6F-A3E5CD5490D6}" destId="{768D643F-47D3-3646-BF34-00D25919A392}" srcOrd="0" destOrd="0" presId="urn:microsoft.com/office/officeart/2005/8/layout/list1"/>
    <dgm:cxn modelId="{65F76E61-33ED-5E4B-A419-F8D6056078FB}" type="presOf" srcId="{323112EC-E65A-C640-8537-BEE9DE0FAA9C}" destId="{2034D318-5F71-8F44-8724-EC7BE0F9424B}" srcOrd="1" destOrd="0" presId="urn:microsoft.com/office/officeart/2005/8/layout/list1"/>
    <dgm:cxn modelId="{D9B2AF70-B652-5641-A393-BB8A356EF688}" srcId="{6A4FB7F4-BB31-A04E-8B6F-A3E5CD5490D6}" destId="{72C73660-9D7D-A343-AAB8-8273E250D77B}" srcOrd="0" destOrd="0" parTransId="{73B55219-5AAC-8D47-B6C9-0C1E004A380F}" sibTransId="{040D1AD5-BB9D-4C41-8156-8E2818407D92}"/>
    <dgm:cxn modelId="{D753D8A1-0C7F-F745-988F-547DB0AB058D}" type="presOf" srcId="{ECAB218B-49D1-1040-9CC7-D9E4E807C29B}" destId="{2D49BB0D-CDED-8540-AB42-C309422E78BB}" srcOrd="0" destOrd="0" presId="urn:microsoft.com/office/officeart/2005/8/layout/list1"/>
    <dgm:cxn modelId="{5643CDC0-7F39-F643-A121-7D20F81340F9}" srcId="{758C7426-5CFD-E64D-AF33-77B8040416C7}" destId="{323112EC-E65A-C640-8537-BEE9DE0FAA9C}" srcOrd="0" destOrd="0" parTransId="{47A32016-1388-6947-82C6-D96DDE9A02DC}" sibTransId="{57C23D39-C762-5F41-80BD-7DEACB6EC16D}"/>
    <dgm:cxn modelId="{6D58F9D5-EE3C-8646-92B7-2343993B9B8E}" srcId="{758C7426-5CFD-E64D-AF33-77B8040416C7}" destId="{6A4FB7F4-BB31-A04E-8B6F-A3E5CD5490D6}" srcOrd="1" destOrd="0" parTransId="{480A8629-5242-9A48-817E-8767F9DA8DAE}" sibTransId="{ADE1A74B-5034-8F4D-918F-BF09F9304BF4}"/>
    <dgm:cxn modelId="{1BD241E9-B20D-0943-B429-072A1622899C}" type="presOf" srcId="{50810ED2-E645-3849-86EC-D430D3AC1478}" destId="{3494E437-2817-2644-BF8C-3B11AC0C4D6F}" srcOrd="0" destOrd="0" presId="urn:microsoft.com/office/officeart/2005/8/layout/list1"/>
    <dgm:cxn modelId="{439DAAEB-5A90-AC4E-AABA-93C97E6796C3}" type="presOf" srcId="{ECAB218B-49D1-1040-9CC7-D9E4E807C29B}" destId="{BB850B32-8E88-1446-B4C8-E45437B670E2}" srcOrd="1" destOrd="0" presId="urn:microsoft.com/office/officeart/2005/8/layout/list1"/>
    <dgm:cxn modelId="{AB384AFB-8B03-DD49-B937-F77436AC68A0}" type="presOf" srcId="{72C73660-9D7D-A343-AAB8-8273E250D77B}" destId="{59176C28-DE58-544B-B0DF-69A9086DC430}" srcOrd="0" destOrd="0" presId="urn:microsoft.com/office/officeart/2005/8/layout/list1"/>
    <dgm:cxn modelId="{87FFF519-7CAF-D641-A200-B0253A6B8AF8}" type="presParOf" srcId="{85B4FAA7-94EE-6D40-A32E-22E8B2D1DE4A}" destId="{09F17C6D-3027-404F-91CF-C45704B6456A}" srcOrd="0" destOrd="0" presId="urn:microsoft.com/office/officeart/2005/8/layout/list1"/>
    <dgm:cxn modelId="{9161E64F-ACED-8C46-9798-407EA618A16C}" type="presParOf" srcId="{09F17C6D-3027-404F-91CF-C45704B6456A}" destId="{0DB15879-0A48-9E4A-8865-FA9D7CC1C658}" srcOrd="0" destOrd="0" presId="urn:microsoft.com/office/officeart/2005/8/layout/list1"/>
    <dgm:cxn modelId="{680B5578-7D77-2E4D-914A-C72EC9D43E16}" type="presParOf" srcId="{09F17C6D-3027-404F-91CF-C45704B6456A}" destId="{2034D318-5F71-8F44-8724-EC7BE0F9424B}" srcOrd="1" destOrd="0" presId="urn:microsoft.com/office/officeart/2005/8/layout/list1"/>
    <dgm:cxn modelId="{DF32E4F7-DB7B-A842-B6CF-4936A4625249}" type="presParOf" srcId="{85B4FAA7-94EE-6D40-A32E-22E8B2D1DE4A}" destId="{5EB2E163-283A-C44C-B55F-288A6315CDAD}" srcOrd="1" destOrd="0" presId="urn:microsoft.com/office/officeart/2005/8/layout/list1"/>
    <dgm:cxn modelId="{B7163085-6EDC-5846-BCDF-2CA3CA493831}" type="presParOf" srcId="{85B4FAA7-94EE-6D40-A32E-22E8B2D1DE4A}" destId="{3494E437-2817-2644-BF8C-3B11AC0C4D6F}" srcOrd="2" destOrd="0" presId="urn:microsoft.com/office/officeart/2005/8/layout/list1"/>
    <dgm:cxn modelId="{3CB6A7F3-8FA8-5245-8C74-AD070A66CDF4}" type="presParOf" srcId="{85B4FAA7-94EE-6D40-A32E-22E8B2D1DE4A}" destId="{AE4961BE-4746-3C41-8504-01D62F38335E}" srcOrd="3" destOrd="0" presId="urn:microsoft.com/office/officeart/2005/8/layout/list1"/>
    <dgm:cxn modelId="{1C130F69-A397-E044-93A7-16EC34FD530C}" type="presParOf" srcId="{85B4FAA7-94EE-6D40-A32E-22E8B2D1DE4A}" destId="{56C5B2BD-E9D4-EB42-B5CC-17A1A82AD584}" srcOrd="4" destOrd="0" presId="urn:microsoft.com/office/officeart/2005/8/layout/list1"/>
    <dgm:cxn modelId="{875FEED9-CEDF-4646-9F5D-A8E806E3F8C3}" type="presParOf" srcId="{56C5B2BD-E9D4-EB42-B5CC-17A1A82AD584}" destId="{768D643F-47D3-3646-BF34-00D25919A392}" srcOrd="0" destOrd="0" presId="urn:microsoft.com/office/officeart/2005/8/layout/list1"/>
    <dgm:cxn modelId="{39982485-D7EB-6E4F-AAC1-247466199CDC}" type="presParOf" srcId="{56C5B2BD-E9D4-EB42-B5CC-17A1A82AD584}" destId="{12CD872E-B48F-4C44-9139-991CB01CA6F8}" srcOrd="1" destOrd="0" presId="urn:microsoft.com/office/officeart/2005/8/layout/list1"/>
    <dgm:cxn modelId="{296F80D7-2FB0-C94C-827A-C37FC16B1B64}" type="presParOf" srcId="{85B4FAA7-94EE-6D40-A32E-22E8B2D1DE4A}" destId="{C623BAE9-978F-3A48-8888-4463F24D4D31}" srcOrd="5" destOrd="0" presId="urn:microsoft.com/office/officeart/2005/8/layout/list1"/>
    <dgm:cxn modelId="{9B60A860-6476-264B-BF9A-4FA67A781ECA}" type="presParOf" srcId="{85B4FAA7-94EE-6D40-A32E-22E8B2D1DE4A}" destId="{59176C28-DE58-544B-B0DF-69A9086DC430}" srcOrd="6" destOrd="0" presId="urn:microsoft.com/office/officeart/2005/8/layout/list1"/>
    <dgm:cxn modelId="{D37F75C1-6AF2-0A44-AD7D-D2C0793D386D}" type="presParOf" srcId="{85B4FAA7-94EE-6D40-A32E-22E8B2D1DE4A}" destId="{922FCB2D-A237-7C42-93A8-75C3C97CFEAD}" srcOrd="7" destOrd="0" presId="urn:microsoft.com/office/officeart/2005/8/layout/list1"/>
    <dgm:cxn modelId="{3019048A-55FF-EF4F-BF1B-B7C33C0FFA3D}" type="presParOf" srcId="{85B4FAA7-94EE-6D40-A32E-22E8B2D1DE4A}" destId="{625CA531-1266-AF4D-83F8-957D356D9685}" srcOrd="8" destOrd="0" presId="urn:microsoft.com/office/officeart/2005/8/layout/list1"/>
    <dgm:cxn modelId="{20C2E0C0-7E89-474C-B6B2-67BC0E397FE6}" type="presParOf" srcId="{625CA531-1266-AF4D-83F8-957D356D9685}" destId="{2D49BB0D-CDED-8540-AB42-C309422E78BB}" srcOrd="0" destOrd="0" presId="urn:microsoft.com/office/officeart/2005/8/layout/list1"/>
    <dgm:cxn modelId="{DE6D8FBE-FE9A-2549-872B-988F0AB2C3CD}" type="presParOf" srcId="{625CA531-1266-AF4D-83F8-957D356D9685}" destId="{BB850B32-8E88-1446-B4C8-E45437B670E2}" srcOrd="1" destOrd="0" presId="urn:microsoft.com/office/officeart/2005/8/layout/list1"/>
    <dgm:cxn modelId="{ECCC83C5-A888-AC43-A2E6-2A93A735D232}" type="presParOf" srcId="{85B4FAA7-94EE-6D40-A32E-22E8B2D1DE4A}" destId="{BAED404C-3664-2A42-8DA4-ACFA722E5491}" srcOrd="9" destOrd="0" presId="urn:microsoft.com/office/officeart/2005/8/layout/list1"/>
    <dgm:cxn modelId="{E4D2D41E-3CB7-4748-801F-60E6DE78264F}" type="presParOf" srcId="{85B4FAA7-94EE-6D40-A32E-22E8B2D1DE4A}" destId="{CB929763-DCFC-7D48-945F-4616085A21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5206F-7BB7-084E-9529-DB312385D57D}">
      <dsp:nvSpPr>
        <dsp:cNvPr id="0" name=""/>
        <dsp:cNvSpPr/>
      </dsp:nvSpPr>
      <dsp:spPr>
        <a:xfrm>
          <a:off x="462126" y="0"/>
          <a:ext cx="5237436" cy="264797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86754-042F-344F-B61C-F63284885959}">
      <dsp:nvSpPr>
        <dsp:cNvPr id="0" name=""/>
        <dsp:cNvSpPr/>
      </dsp:nvSpPr>
      <dsp:spPr>
        <a:xfrm>
          <a:off x="2707" y="794393"/>
          <a:ext cx="1183898" cy="105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</a:t>
          </a:r>
          <a:r>
            <a:rPr lang="en-US" sz="1200" b="0" i="0" u="none" kern="1200" dirty="0"/>
            <a:t>Extracting data by loading CSV files from relational databases</a:t>
          </a:r>
          <a:endParaRPr lang="en-US" sz="1200" kern="1200" dirty="0"/>
        </a:p>
      </dsp:txBody>
      <dsp:txXfrm>
        <a:off x="54412" y="846098"/>
        <a:ext cx="1080488" cy="955780"/>
      </dsp:txXfrm>
    </dsp:sp>
    <dsp:sp modelId="{F7810F07-38BB-BA4C-BF38-9213DFFB1B84}">
      <dsp:nvSpPr>
        <dsp:cNvPr id="0" name=""/>
        <dsp:cNvSpPr/>
      </dsp:nvSpPr>
      <dsp:spPr>
        <a:xfrm>
          <a:off x="1245801" y="794393"/>
          <a:ext cx="1183898" cy="105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 Ingesting data</a:t>
          </a:r>
        </a:p>
      </dsp:txBody>
      <dsp:txXfrm>
        <a:off x="1297506" y="846098"/>
        <a:ext cx="1080488" cy="955780"/>
      </dsp:txXfrm>
    </dsp:sp>
    <dsp:sp modelId="{ECE3307B-6F7B-C649-B08B-15656D87A137}">
      <dsp:nvSpPr>
        <dsp:cNvPr id="0" name=""/>
        <dsp:cNvSpPr/>
      </dsp:nvSpPr>
      <dsp:spPr>
        <a:xfrm>
          <a:off x="2488895" y="794393"/>
          <a:ext cx="1183898" cy="105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3. Processing: Feature engineering, normalization, and cleaning</a:t>
          </a:r>
          <a:endParaRPr lang="en-US" sz="1200" kern="1200" dirty="0"/>
        </a:p>
      </dsp:txBody>
      <dsp:txXfrm>
        <a:off x="2540600" y="846098"/>
        <a:ext cx="1080488" cy="955780"/>
      </dsp:txXfrm>
    </dsp:sp>
    <dsp:sp modelId="{331BD721-CD9C-DB40-9A65-99DDA912424E}">
      <dsp:nvSpPr>
        <dsp:cNvPr id="0" name=""/>
        <dsp:cNvSpPr/>
      </dsp:nvSpPr>
      <dsp:spPr>
        <a:xfrm>
          <a:off x="3731989" y="794393"/>
          <a:ext cx="1183898" cy="105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4. Validation: Verifying the integrity and consistency of the data</a:t>
          </a:r>
          <a:endParaRPr lang="en-US" sz="1200" kern="1200" dirty="0"/>
        </a:p>
      </dsp:txBody>
      <dsp:txXfrm>
        <a:off x="3783694" y="846098"/>
        <a:ext cx="1080488" cy="955780"/>
      </dsp:txXfrm>
    </dsp:sp>
    <dsp:sp modelId="{CB667D18-FAA7-D042-B65A-851F1E93D621}">
      <dsp:nvSpPr>
        <dsp:cNvPr id="0" name=""/>
        <dsp:cNvSpPr/>
      </dsp:nvSpPr>
      <dsp:spPr>
        <a:xfrm>
          <a:off x="4975083" y="794393"/>
          <a:ext cx="1183898" cy="1059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5. Storage: For efficiency, save as a parquet.</a:t>
          </a:r>
          <a:endParaRPr lang="en-US" sz="1200" kern="1200" dirty="0"/>
        </a:p>
      </dsp:txBody>
      <dsp:txXfrm>
        <a:off x="5026788" y="846098"/>
        <a:ext cx="1080488" cy="955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25F25-EF7B-DB43-8DB3-3091812280CA}">
      <dsp:nvSpPr>
        <dsp:cNvPr id="0" name=""/>
        <dsp:cNvSpPr/>
      </dsp:nvSpPr>
      <dsp:spPr>
        <a:xfrm>
          <a:off x="1718" y="846127"/>
          <a:ext cx="1675640" cy="6517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SSC/HSC Marks and Aptitude Test Score Outliers</a:t>
          </a:r>
        </a:p>
      </dsp:txBody>
      <dsp:txXfrm>
        <a:off x="1718" y="846127"/>
        <a:ext cx="1675640" cy="651765"/>
      </dsp:txXfrm>
    </dsp:sp>
    <dsp:sp modelId="{82288128-F4B5-DC40-9D97-4FBF60CCACB4}">
      <dsp:nvSpPr>
        <dsp:cNvPr id="0" name=""/>
        <dsp:cNvSpPr/>
      </dsp:nvSpPr>
      <dsp:spPr>
        <a:xfrm>
          <a:off x="1718" y="1497892"/>
          <a:ext cx="1675640" cy="73154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0B5A18F-2064-434C-9804-1BC6FEA90635}">
      <dsp:nvSpPr>
        <dsp:cNvPr id="0" name=""/>
        <dsp:cNvSpPr/>
      </dsp:nvSpPr>
      <dsp:spPr>
        <a:xfrm>
          <a:off x="1911948" y="846127"/>
          <a:ext cx="1675640" cy="6517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Completeness</a:t>
          </a:r>
        </a:p>
      </dsp:txBody>
      <dsp:txXfrm>
        <a:off x="1911948" y="846127"/>
        <a:ext cx="1675640" cy="651765"/>
      </dsp:txXfrm>
    </dsp:sp>
    <dsp:sp modelId="{B91FEA45-5C2A-284B-A16B-120BBA1F98A4}">
      <dsp:nvSpPr>
        <dsp:cNvPr id="0" name=""/>
        <dsp:cNvSpPr/>
      </dsp:nvSpPr>
      <dsp:spPr>
        <a:xfrm>
          <a:off x="1911948" y="1497892"/>
          <a:ext cx="1675640" cy="73154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dirty="0"/>
            <a:t>Make sure future data contains no missing values.</a:t>
          </a:r>
          <a:endParaRPr lang="en-US" sz="1300" kern="1200" dirty="0"/>
        </a:p>
      </dsp:txBody>
      <dsp:txXfrm>
        <a:off x="1911948" y="1497892"/>
        <a:ext cx="1675640" cy="731542"/>
      </dsp:txXfrm>
    </dsp:sp>
    <dsp:sp modelId="{0A6F5471-F474-2B4C-B1B9-2391CD007AE5}">
      <dsp:nvSpPr>
        <dsp:cNvPr id="0" name=""/>
        <dsp:cNvSpPr/>
      </dsp:nvSpPr>
      <dsp:spPr>
        <a:xfrm>
          <a:off x="3822178" y="846127"/>
          <a:ext cx="1675640" cy="65176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Schema Validation</a:t>
          </a:r>
        </a:p>
      </dsp:txBody>
      <dsp:txXfrm>
        <a:off x="3822178" y="846127"/>
        <a:ext cx="1675640" cy="651765"/>
      </dsp:txXfrm>
    </dsp:sp>
    <dsp:sp modelId="{49EDC9BA-CF0D-714A-87D0-05425C5782D8}">
      <dsp:nvSpPr>
        <dsp:cNvPr id="0" name=""/>
        <dsp:cNvSpPr/>
      </dsp:nvSpPr>
      <dsp:spPr>
        <a:xfrm>
          <a:off x="3822178" y="1497892"/>
          <a:ext cx="1675640" cy="73154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 data types and column names</a:t>
          </a:r>
        </a:p>
      </dsp:txBody>
      <dsp:txXfrm>
        <a:off x="3822178" y="1497892"/>
        <a:ext cx="1675640" cy="731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ABF75-1928-2D47-9B3E-E755049F30CB}">
      <dsp:nvSpPr>
        <dsp:cNvPr id="0" name=""/>
        <dsp:cNvSpPr/>
      </dsp:nvSpPr>
      <dsp:spPr>
        <a:xfrm rot="10800000">
          <a:off x="1099352" y="2315"/>
          <a:ext cx="3430040" cy="941578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52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Outliers: : Use z-score or IQR method</a:t>
          </a:r>
        </a:p>
      </dsp:txBody>
      <dsp:txXfrm rot="10800000">
        <a:off x="1334746" y="2315"/>
        <a:ext cx="3194646" cy="941578"/>
      </dsp:txXfrm>
    </dsp:sp>
    <dsp:sp modelId="{8A997345-142F-1640-879B-A9992D991062}">
      <dsp:nvSpPr>
        <dsp:cNvPr id="0" name=""/>
        <dsp:cNvSpPr/>
      </dsp:nvSpPr>
      <dsp:spPr>
        <a:xfrm>
          <a:off x="628562" y="2315"/>
          <a:ext cx="941578" cy="9415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26703-DAEF-2243-8A26-8F133AA193BD}">
      <dsp:nvSpPr>
        <dsp:cNvPr id="0" name=""/>
        <dsp:cNvSpPr/>
      </dsp:nvSpPr>
      <dsp:spPr>
        <a:xfrm rot="10800000">
          <a:off x="1099352" y="1224962"/>
          <a:ext cx="3430040" cy="941578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52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Completeness: Regular NULL checks</a:t>
          </a:r>
        </a:p>
      </dsp:txBody>
      <dsp:txXfrm rot="10800000">
        <a:off x="1334746" y="1224962"/>
        <a:ext cx="3194646" cy="941578"/>
      </dsp:txXfrm>
    </dsp:sp>
    <dsp:sp modelId="{FFD62A9F-A617-A347-B199-D0BAAD191061}">
      <dsp:nvSpPr>
        <dsp:cNvPr id="0" name=""/>
        <dsp:cNvSpPr/>
      </dsp:nvSpPr>
      <dsp:spPr>
        <a:xfrm>
          <a:off x="628562" y="1224962"/>
          <a:ext cx="941578" cy="9415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F355C-E534-A34C-AFFD-86F148F638C5}">
      <dsp:nvSpPr>
        <dsp:cNvPr id="0" name=""/>
        <dsp:cNvSpPr/>
      </dsp:nvSpPr>
      <dsp:spPr>
        <a:xfrm rot="10800000">
          <a:off x="1099352" y="2447609"/>
          <a:ext cx="3430040" cy="941578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1521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Schema: Automated validation checks</a:t>
          </a:r>
        </a:p>
      </dsp:txBody>
      <dsp:txXfrm rot="10800000">
        <a:off x="1334746" y="2447609"/>
        <a:ext cx="3194646" cy="941578"/>
      </dsp:txXfrm>
    </dsp:sp>
    <dsp:sp modelId="{52DA9A6E-8F6F-A54F-822A-9DF3409A05D8}">
      <dsp:nvSpPr>
        <dsp:cNvPr id="0" name=""/>
        <dsp:cNvSpPr/>
      </dsp:nvSpPr>
      <dsp:spPr>
        <a:xfrm>
          <a:off x="628562" y="2447609"/>
          <a:ext cx="941578" cy="94157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4E437-2817-2644-BF8C-3B11AC0C4D6F}">
      <dsp:nvSpPr>
        <dsp:cNvPr id="0" name=""/>
        <dsp:cNvSpPr/>
      </dsp:nvSpPr>
      <dsp:spPr>
        <a:xfrm>
          <a:off x="0" y="1050815"/>
          <a:ext cx="673975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080" tIns="333248" rIns="5230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Monitor changes in the mean and variance of numerical fields.</a:t>
          </a:r>
          <a:endParaRPr lang="en-US" sz="1600" kern="1200" dirty="0"/>
        </a:p>
      </dsp:txBody>
      <dsp:txXfrm>
        <a:off x="0" y="1050815"/>
        <a:ext cx="6739759" cy="680399"/>
      </dsp:txXfrm>
    </dsp:sp>
    <dsp:sp modelId="{2034D318-5F71-8F44-8724-EC7BE0F9424B}">
      <dsp:nvSpPr>
        <dsp:cNvPr id="0" name=""/>
        <dsp:cNvSpPr/>
      </dsp:nvSpPr>
      <dsp:spPr>
        <a:xfrm>
          <a:off x="336987" y="814655"/>
          <a:ext cx="4717831" cy="47232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78323" tIns="0" rIns="178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Drift</a:t>
          </a:r>
        </a:p>
      </dsp:txBody>
      <dsp:txXfrm>
        <a:off x="360044" y="837712"/>
        <a:ext cx="4671717" cy="426206"/>
      </dsp:txXfrm>
    </dsp:sp>
    <dsp:sp modelId="{59176C28-DE58-544B-B0DF-69A9086DC430}">
      <dsp:nvSpPr>
        <dsp:cNvPr id="0" name=""/>
        <dsp:cNvSpPr/>
      </dsp:nvSpPr>
      <dsp:spPr>
        <a:xfrm>
          <a:off x="0" y="2053775"/>
          <a:ext cx="673975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3080" tIns="333248" rIns="52308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/>
            <a:t>Automated notifications when a column changes</a:t>
          </a:r>
          <a:endParaRPr lang="en-US" sz="1600" kern="1200" dirty="0"/>
        </a:p>
      </dsp:txBody>
      <dsp:txXfrm>
        <a:off x="0" y="2053775"/>
        <a:ext cx="6739759" cy="680399"/>
      </dsp:txXfrm>
    </dsp:sp>
    <dsp:sp modelId="{12CD872E-B48F-4C44-9139-991CB01CA6F8}">
      <dsp:nvSpPr>
        <dsp:cNvPr id="0" name=""/>
        <dsp:cNvSpPr/>
      </dsp:nvSpPr>
      <dsp:spPr>
        <a:xfrm>
          <a:off x="336987" y="1817615"/>
          <a:ext cx="4717831" cy="47232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78323" tIns="0" rIns="178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Schema Changes</a:t>
          </a:r>
        </a:p>
      </dsp:txBody>
      <dsp:txXfrm>
        <a:off x="360044" y="1840672"/>
        <a:ext cx="4671717" cy="426206"/>
      </dsp:txXfrm>
    </dsp:sp>
    <dsp:sp modelId="{CB929763-DCFC-7D48-945F-4616085A2199}">
      <dsp:nvSpPr>
        <dsp:cNvPr id="0" name=""/>
        <dsp:cNvSpPr/>
      </dsp:nvSpPr>
      <dsp:spPr>
        <a:xfrm>
          <a:off x="0" y="3056735"/>
          <a:ext cx="6739759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0B32-8E88-1446-B4C8-E45437B670E2}">
      <dsp:nvSpPr>
        <dsp:cNvPr id="0" name=""/>
        <dsp:cNvSpPr/>
      </dsp:nvSpPr>
      <dsp:spPr>
        <a:xfrm>
          <a:off x="336987" y="2820575"/>
          <a:ext cx="4717831" cy="47232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78323" tIns="0" rIns="1783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Use versioning to monitor changes to the schema</a:t>
          </a:r>
          <a:endParaRPr lang="en-US" sz="1600" kern="1200" dirty="0"/>
        </a:p>
      </dsp:txBody>
      <dsp:txXfrm>
        <a:off x="360044" y="2843632"/>
        <a:ext cx="4671717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F260-71E8-3786-D82C-C1A0463B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0C8A-5564-67DC-03DA-5E6F251E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36757-E3D8-F8FF-8F82-0A3B0589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7296-44BC-874E-4CEB-7BFDC83F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7AEC-8A42-8797-4490-FC40539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D6E0-1444-EC14-42ED-7338986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B82A6-0E48-54DF-A706-1A9121544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3F505-20F4-7A9D-32C2-3715B15C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B79F-8284-8740-6985-9D90A4E3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2F0F-72B6-C944-2D31-9B5173EB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A908A-946C-BD22-40A2-D80C79F8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3BC0E-A53C-000C-2524-DA0090AC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C7FF-E78C-35B1-B7F8-F4E71A16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6E6C-8ACC-E9EC-76CA-8DA0132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F7C1-CA4C-1E7D-6211-471C8394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4409-7144-68C7-C6B2-261FAB11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7186-CA5B-3AD3-42BF-1AC5BC6A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E754-B489-A179-2641-7EFEE0E6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6FEBB-990A-F885-EAAD-5DC453BE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04CB-1E10-8206-F787-F2BD65EC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93C-3420-2664-9199-27448BC2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3100F-033D-A6CC-7202-F21D94C1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7061-C66C-0D09-7905-74360C0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D127-507F-0B32-6147-8CA2DDC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F163-05C4-BE85-0FCC-6E27468E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5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7ED3-4730-6324-B0C9-C7A779B8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28FF-63B4-B87B-49EE-90BD989BB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C09A-CEA6-BFE4-4422-20499BF3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30A7-6669-CEDD-BF6E-334D1631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DEB5-E36A-0400-9D71-B2FA212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10CC-8506-ADCC-FA34-A3D3443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BC20-6939-4E25-2229-35E9367E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E3A4-C02C-6CA0-EBA7-F368DB03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EE4E6-ACAA-7AEE-F79C-2BC77574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85BE-618A-FC6F-0D41-A928F5719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D700B-7A71-C6DB-53B6-0F39E4758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9DD3A-4CF2-155D-42A3-67EA7AD9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5E5E-EAD2-AE45-3E17-5344EAA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D1F44-EF75-D2D2-C5BC-E1A4B6C5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5EB1-7D9C-FCA1-803F-A5412D03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A7F32-7E73-8949-76A0-7A94D64D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478AE-A168-80D6-10B2-23DEA7BB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521E7-C24B-4E53-BF4F-2C8799BF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6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1EDB4-C214-AE71-DC37-CF3902EF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B50EF-A125-C55F-0962-0B7FF5E2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FCCF-AFB3-D841-2A0A-3D78BDCB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9C15-B33F-BE21-3D22-C73CF74D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779D-4B1C-EAC5-14E9-7766639B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640BF-EF81-DE3E-A657-EAF97504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774E-CBE2-39AE-50A7-EF1B3199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55C40-55BD-90F3-21AF-E0E8707A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EA4A-CEF6-49CD-F1A7-5D33A533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2CAF-4D9A-85DB-8CC4-0ECB716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6E172-8D62-F64B-19D3-4B4C9F6AA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DEDC1-1194-9537-DCB4-6BC94AB31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B5201-262C-8941-3672-A9F53DFC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8301-9825-D2BA-84D2-C287F58D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FC85-F55E-3BD0-CB51-908F9CF4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6D826-A826-81E9-FCC8-0FC4CEFE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9E88F-6A2A-8E06-8141-9234A022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5D0A-5ECB-7565-D3A0-71E7F0F76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034B7-64B0-AB41-912F-F5BB4A80786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548E-1C08-9D68-CE20-A7E23090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B436-4F2C-7239-0D65-9035D5D4E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6A0C-C2DF-9A4C-AF83-A7B0292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EAE3-444C-9200-945A-666D6E68A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9A828-125D-70E3-3011-9A7DFCDA7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khay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706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A949-2238-4820-0DF9-3A0CEE2E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283" y="1178864"/>
            <a:ext cx="5173717" cy="1187670"/>
          </a:xfrm>
        </p:spPr>
        <p:txBody>
          <a:bodyPr>
            <a:normAutofit/>
          </a:bodyPr>
          <a:lstStyle/>
          <a:p>
            <a:r>
              <a:rPr lang="en-US" sz="3200" dirty="0"/>
              <a:t>1. Data Pipeline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22262-B4A0-5353-7479-E3C91C885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526470"/>
              </p:ext>
            </p:extLst>
          </p:nvPr>
        </p:nvGraphicFramePr>
        <p:xfrm>
          <a:off x="2669628" y="1665031"/>
          <a:ext cx="6161690" cy="2647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D16A7F-AA97-5F29-3EBD-907AAEBDC33B}"/>
              </a:ext>
            </a:extLst>
          </p:cNvPr>
          <p:cNvSpPr txBox="1">
            <a:spLocks/>
          </p:cNvSpPr>
          <p:nvPr/>
        </p:nvSpPr>
        <p:spPr>
          <a:xfrm>
            <a:off x="313997" y="3669547"/>
            <a:ext cx="5888421" cy="1117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2. Pipeline Type: Batch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5BCBE1-B3F4-859A-2E07-072138E3011A}"/>
              </a:ext>
            </a:extLst>
          </p:cNvPr>
          <p:cNvSpPr txBox="1">
            <a:spLocks/>
          </p:cNvSpPr>
          <p:nvPr/>
        </p:nvSpPr>
        <p:spPr>
          <a:xfrm>
            <a:off x="313997" y="4463265"/>
            <a:ext cx="5594131" cy="2647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Use Batch Processing?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dataset is organized and updated on a regular basis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-webkit-standard"/>
              </a:rPr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doesn't require real-time processing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-webkit-standard"/>
              </a:rPr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it's effective for training models and processing large amounts of data.</a:t>
            </a:r>
            <a:endParaRPr lang="en-US" sz="4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56A8-20AD-BB84-20B3-DEE790F84804}"/>
              </a:ext>
            </a:extLst>
          </p:cNvPr>
          <p:cNvSpPr txBox="1">
            <a:spLocks/>
          </p:cNvSpPr>
          <p:nvPr/>
        </p:nvSpPr>
        <p:spPr>
          <a:xfrm>
            <a:off x="7767145" y="3817972"/>
            <a:ext cx="6721366" cy="118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3. Data Format: Parquet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9D6C2-FCDB-E802-7279-D68F6B4F1359}"/>
              </a:ext>
            </a:extLst>
          </p:cNvPr>
          <p:cNvSpPr txBox="1"/>
          <p:nvPr/>
        </p:nvSpPr>
        <p:spPr>
          <a:xfrm>
            <a:off x="7767145" y="4787008"/>
            <a:ext cx="420676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Parquet?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Enhanced for analytical inquiries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Condensed and quicker to process perfect for procedures involving batch processing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C1FC2C-9E79-6AC7-9371-14589705CDBE}"/>
              </a:ext>
            </a:extLst>
          </p:cNvPr>
          <p:cNvSpPr txBox="1">
            <a:spLocks/>
          </p:cNvSpPr>
          <p:nvPr/>
        </p:nvSpPr>
        <p:spPr>
          <a:xfrm>
            <a:off x="1458310" y="247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Part 1: Pipeline Design (with speaker notes)</a:t>
            </a:r>
            <a:endParaRPr lang="en-US" dirty="0"/>
          </a:p>
        </p:txBody>
      </p:sp>
      <p:pic>
        <p:nvPicPr>
          <p:cNvPr id="12" name="Audio Recording Feb 5, 2025 at 5:10:23 PM">
            <a:hlinkClick r:id="" action="ppaction://media"/>
            <a:extLst>
              <a:ext uri="{FF2B5EF4-FFF2-40B4-BE49-F238E27FC236}">
                <a16:creationId xmlns:a16="http://schemas.microsoft.com/office/drawing/2014/main" id="{82548B2B-18BF-2243-F2B1-7CE70398C5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733690" y="77246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20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DC5-4332-6EF4-E232-75DCD778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41" y="365125"/>
            <a:ext cx="9669517" cy="1325563"/>
          </a:xfrm>
        </p:spPr>
        <p:txBody>
          <a:bodyPr/>
          <a:lstStyle/>
          <a:p>
            <a:pPr algn="ctr"/>
            <a:r>
              <a:rPr lang="en-US" sz="4400" dirty="0">
                <a:latin typeface="Aparajita" panose="02020603050405020304" pitchFamily="18" charset="0"/>
                <a:cs typeface="Aparajita" panose="02020603050405020304" pitchFamily="18" charset="0"/>
              </a:rPr>
              <a:t>Part 2: Data Quality (with speaker notes)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C3CA39-DDDB-11EC-39A0-431343C4669E}"/>
              </a:ext>
            </a:extLst>
          </p:cNvPr>
          <p:cNvSpPr txBox="1">
            <a:spLocks/>
          </p:cNvSpPr>
          <p:nvPr/>
        </p:nvSpPr>
        <p:spPr>
          <a:xfrm>
            <a:off x="1334809" y="2103437"/>
            <a:ext cx="44931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Quality Issues:</a:t>
            </a:r>
            <a:br>
              <a:rPr lang="en-US" sz="3200" dirty="0"/>
            </a:br>
            <a:endParaRPr lang="en-US" sz="3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1257434-15F1-E575-DFAD-B23649D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413934"/>
              </p:ext>
            </p:extLst>
          </p:nvPr>
        </p:nvGraphicFramePr>
        <p:xfrm>
          <a:off x="328444" y="2459420"/>
          <a:ext cx="5499538" cy="307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41BC253-44DA-DB4E-44EB-FAB9C36B5FDB}"/>
              </a:ext>
            </a:extLst>
          </p:cNvPr>
          <p:cNvSpPr txBox="1">
            <a:spLocks/>
          </p:cNvSpPr>
          <p:nvPr/>
        </p:nvSpPr>
        <p:spPr>
          <a:xfrm>
            <a:off x="6997261" y="1932425"/>
            <a:ext cx="5898931" cy="125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Validation &amp; Monitoring: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F7B836E0-D416-2A7A-119A-1B1A9E125B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119028"/>
              </p:ext>
            </p:extLst>
          </p:nvPr>
        </p:nvGraphicFramePr>
        <p:xfrm>
          <a:off x="6364020" y="3026979"/>
          <a:ext cx="5157955" cy="339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" name="Audio Recording Feb 5, 2025 at 5:15:27 PM">
            <a:hlinkClick r:id="" action="ppaction://media"/>
            <a:extLst>
              <a:ext uri="{FF2B5EF4-FFF2-40B4-BE49-F238E27FC236}">
                <a16:creationId xmlns:a16="http://schemas.microsoft.com/office/drawing/2014/main" id="{9084CA03-C2E2-004D-8446-C446A703AE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286313" y="69251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22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298-6D97-C11C-F48E-4FCA37DC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Plan for Monitoring Changes: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9CE20F-B587-950B-7F27-EC5C2B863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527270"/>
              </p:ext>
            </p:extLst>
          </p:nvPr>
        </p:nvGraphicFramePr>
        <p:xfrm>
          <a:off x="649013" y="1177157"/>
          <a:ext cx="6739759" cy="4274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Audio Recording Feb 5, 2025 at 5:16:43 PM">
            <a:hlinkClick r:id="" action="ppaction://media"/>
            <a:extLst>
              <a:ext uri="{FF2B5EF4-FFF2-40B4-BE49-F238E27FC236}">
                <a16:creationId xmlns:a16="http://schemas.microsoft.com/office/drawing/2014/main" id="{2D4A1849-613A-6847-CE64-1DF57153AF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532552" y="77075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D41D3-C3A1-ED5E-8FC7-D877CE13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459424"/>
            <a:ext cx="9502642" cy="5939152"/>
          </a:xfrm>
        </p:spPr>
      </p:pic>
    </p:spTree>
    <p:extLst>
      <p:ext uri="{BB962C8B-B14F-4D97-AF65-F5344CB8AC3E}">
        <p14:creationId xmlns:p14="http://schemas.microsoft.com/office/powerpoint/2010/main" val="284530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248</Words>
  <Application>Microsoft Macintosh PowerPoint</Application>
  <PresentationFormat>Widescreen</PresentationFormat>
  <Paragraphs>33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-webkit-standard</vt:lpstr>
      <vt:lpstr>Aparajita</vt:lpstr>
      <vt:lpstr>Arial</vt:lpstr>
      <vt:lpstr>Calibri</vt:lpstr>
      <vt:lpstr>Calibri Light</vt:lpstr>
      <vt:lpstr>Office Theme</vt:lpstr>
      <vt:lpstr>Week 3 Assignment </vt:lpstr>
      <vt:lpstr>1. Data Pipeline Diagram</vt:lpstr>
      <vt:lpstr>Part 2: Data Quality (with speaker notes)</vt:lpstr>
      <vt:lpstr>Plan for Monitoring Changes: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Assignment </dc:title>
  <dc:creator>Adam khay</dc:creator>
  <cp:lastModifiedBy>Adam khay</cp:lastModifiedBy>
  <cp:revision>2</cp:revision>
  <dcterms:created xsi:type="dcterms:W3CDTF">2025-02-05T19:25:50Z</dcterms:created>
  <dcterms:modified xsi:type="dcterms:W3CDTF">2025-02-06T00:20:33Z</dcterms:modified>
</cp:coreProperties>
</file>