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5" r:id="rId6"/>
    <p:sldId id="262" r:id="rId7"/>
    <p:sldId id="260" r:id="rId8"/>
    <p:sldId id="259" r:id="rId9"/>
    <p:sldId id="266" r:id="rId10"/>
    <p:sldId id="263" r:id="rId11"/>
    <p:sldId id="264" r:id="rId12"/>
    <p:sldId id="270" r:id="rId13"/>
    <p:sldId id="272" r:id="rId14"/>
    <p:sldId id="26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4CD3-9C9C-5F47-8836-2794DD56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1353496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Final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D4203-82B5-5E43-A022-076542DAE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Kolodny</a:t>
            </a:r>
          </a:p>
          <a:p>
            <a:r>
              <a:rPr lang="en-US" dirty="0"/>
              <a:t>Coding Dojo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9E73D98-14E5-1E40-92D4-E47C1E47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50" y="2994534"/>
            <a:ext cx="2362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742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0FE9-B9B8-4046-8481-431C79F6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932BA-0AD6-C742-81D1-188E4DCA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designing my model I used:</a:t>
            </a:r>
          </a:p>
          <a:p>
            <a:pPr lvl="1"/>
            <a:r>
              <a:rPr lang="en-US" dirty="0"/>
              <a:t>Decision Tree Classifier</a:t>
            </a:r>
          </a:p>
          <a:p>
            <a:pPr lvl="1"/>
            <a:r>
              <a:rPr lang="en-US" dirty="0" err="1"/>
              <a:t>Kneighbors</a:t>
            </a:r>
            <a:r>
              <a:rPr lang="en-US" dirty="0"/>
              <a:t> Classifier</a:t>
            </a:r>
          </a:p>
          <a:p>
            <a:pPr lvl="1"/>
            <a:r>
              <a:rPr lang="en-US" dirty="0"/>
              <a:t>Logistic Regression Classifier</a:t>
            </a:r>
          </a:p>
          <a:p>
            <a:r>
              <a:rPr lang="en-US" dirty="0"/>
              <a:t>To further tune my models, I used:</a:t>
            </a:r>
          </a:p>
          <a:p>
            <a:pPr lvl="1"/>
            <a:r>
              <a:rPr lang="en-US" dirty="0"/>
              <a:t>Voting Classifier</a:t>
            </a:r>
          </a:p>
          <a:p>
            <a:pPr lvl="2"/>
            <a:r>
              <a:rPr lang="en-US" dirty="0"/>
              <a:t>Hard, soft and weighted</a:t>
            </a:r>
          </a:p>
          <a:p>
            <a:pPr lvl="1"/>
            <a:r>
              <a:rPr lang="en-US" dirty="0"/>
              <a:t>Pipeline</a:t>
            </a:r>
          </a:p>
          <a:p>
            <a:pPr lvl="1"/>
            <a:r>
              <a:rPr lang="en-US" dirty="0" err="1"/>
              <a:t>GridSearch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082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4527-EA73-2F4C-AAD3-885C5353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br>
              <a:rPr lang="en-US" dirty="0"/>
            </a:br>
            <a:r>
              <a:rPr lang="en-US" dirty="0"/>
              <a:t> Pre balancing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443E8-4CCA-154F-A29F-1760ECE0D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4519" y="3376612"/>
            <a:ext cx="88900" cy="101600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E53EF09-5C78-7547-A289-A88B4E4C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769" y="4693032"/>
            <a:ext cx="5816600" cy="177800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4A2BA3F-E98D-C442-B333-65DC0E403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114" y="386968"/>
            <a:ext cx="4353909" cy="42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3593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4527-EA73-2F4C-AAD3-885C5353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Post balancing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443E8-4CCA-154F-A29F-1760ECE0D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4519" y="3376612"/>
            <a:ext cx="88900" cy="101600"/>
          </a:xfr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853A83D-CB1A-8046-9BEC-B5953B28A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611" y="4657341"/>
            <a:ext cx="5816600" cy="18669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3BC2F71-076D-334C-BB8B-10B30133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372" y="169634"/>
            <a:ext cx="4222093" cy="40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0893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FB36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80109-1A86-8341-ACD1-3F4C52509BEB}"/>
              </a:ext>
            </a:extLst>
          </p:cNvPr>
          <p:cNvSpPr txBox="1"/>
          <p:nvPr/>
        </p:nvSpPr>
        <p:spPr>
          <a:xfrm>
            <a:off x="7312025" y="827088"/>
            <a:ext cx="4081400" cy="5189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FB36E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/>
              <a:t>It is evident from the analysis of the models that were run that there does not exist any real correlation in the data that would indicate whether a person who downloads the app will become a user.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FB36E"/>
              </a:buClr>
              <a:buSzPct val="110000"/>
              <a:buFont typeface="Wingdings" panose="05000000000000000000" pitchFamily="2" charset="2"/>
              <a:buChar char="§"/>
            </a:pPr>
            <a:endParaRPr lang="en-US" sz="16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FB36E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/>
              <a:t>This conclusion can be seen pre balancing which resulted in an 80% accuracy which is the close to the split of non-users vs post balancing of 50% which is the split on the balanced data.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FB36E"/>
              </a:buClr>
              <a:buSzPct val="110000"/>
              <a:buFont typeface="Wingdings" panose="05000000000000000000" pitchFamily="2" charset="2"/>
              <a:buChar char="§"/>
            </a:pPr>
            <a:endParaRPr lang="en-US" sz="16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FB36E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/>
              <a:t>Conclusion is that marketing needs to focused on all users who download to entice them to use the app.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FB36E"/>
              </a:buClr>
              <a:buSzPct val="110000"/>
              <a:buFont typeface="Wingdings" panose="05000000000000000000" pitchFamily="2" charset="2"/>
              <a:buChar char="§"/>
            </a:pPr>
            <a:endParaRPr lang="en-US" sz="16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rgbClr val="FFB36E"/>
              </a:buClr>
              <a:buSzPct val="110000"/>
              <a:buFont typeface="Wingdings" panose="05000000000000000000" pitchFamily="2" charset="2"/>
              <a:buChar char="§"/>
            </a:pPr>
            <a:endParaRPr lang="en-US" sz="1100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2960A2-BF0C-714B-8348-B8954E32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95" y="836677"/>
            <a:ext cx="3316491" cy="2228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7CFFAF-0F67-5242-9466-C820380ED9E9}"/>
              </a:ext>
            </a:extLst>
          </p:cNvPr>
          <p:cNvSpPr txBox="1"/>
          <p:nvPr/>
        </p:nvSpPr>
        <p:spPr>
          <a:xfrm>
            <a:off x="4246563" y="114148"/>
            <a:ext cx="368321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31" name="Picture 30" descr="Chart, box and whisker chart&#10;&#10;Description automatically generated">
            <a:extLst>
              <a:ext uri="{FF2B5EF4-FFF2-40B4-BE49-F238E27FC236}">
                <a16:creationId xmlns:a16="http://schemas.microsoft.com/office/drawing/2014/main" id="{A5D9B998-0460-8544-B60C-5317C360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78" y="3447127"/>
            <a:ext cx="3509513" cy="235845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8DC563-6AC1-B84A-8B38-C3AAC795A15D}"/>
              </a:ext>
            </a:extLst>
          </p:cNvPr>
          <p:cNvSpPr txBox="1"/>
          <p:nvPr/>
        </p:nvSpPr>
        <p:spPr>
          <a:xfrm rot="20428481">
            <a:off x="997301" y="1699589"/>
            <a:ext cx="737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BMI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6EF978-F661-6544-94E8-8A7CD0A37EDD}"/>
              </a:ext>
            </a:extLst>
          </p:cNvPr>
          <p:cNvSpPr txBox="1"/>
          <p:nvPr/>
        </p:nvSpPr>
        <p:spPr>
          <a:xfrm rot="20399039">
            <a:off x="997301" y="4353134"/>
            <a:ext cx="7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2231950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C731C-D919-5448-B496-82355D8F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Phase 3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Future </a:t>
            </a:r>
          </a:p>
        </p:txBody>
      </p:sp>
    </p:spTree>
    <p:extLst>
      <p:ext uri="{BB962C8B-B14F-4D97-AF65-F5344CB8AC3E}">
        <p14:creationId xmlns:p14="http://schemas.microsoft.com/office/powerpoint/2010/main" val="34954755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103B-7E1A-974E-BA7A-C52C41EF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AAE8-E43B-A542-A3C5-7A16A381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Next phase</a:t>
            </a:r>
          </a:p>
          <a:p>
            <a:endParaRPr lang="en-US" dirty="0"/>
          </a:p>
          <a:p>
            <a:r>
              <a:rPr lang="en-US" dirty="0"/>
              <a:t>There is much more data available within our database. </a:t>
            </a:r>
          </a:p>
          <a:p>
            <a:r>
              <a:rPr lang="en-US" dirty="0"/>
              <a:t>The next phase of this analysis will be to expand on what has been done adding in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Indoor vs outdoor workouts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Run vs Bike workouts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Analyze the workouts being done to determine who to 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Collect more relevant </a:t>
            </a:r>
            <a:r>
              <a:rPr lang="en-US"/>
              <a:t>data at </a:t>
            </a:r>
            <a:r>
              <a:rPr lang="en-US" dirty="0"/>
              <a:t>registration which will help in future data analysis.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630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13A2-D45D-BF40-8B44-69ACE687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130767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C98C-67EF-3442-B123-8C9BB111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FitTrip is a fitness app available in the Apple Store</a:t>
            </a:r>
          </a:p>
          <a:p>
            <a:r>
              <a:rPr lang="en-US" dirty="0"/>
              <a:t>It tracks both indoor and outdoor activities</a:t>
            </a:r>
          </a:p>
          <a:p>
            <a:r>
              <a:rPr lang="en-US" dirty="0"/>
              <a:t>Indoors, using a patented technology, it interacts with video content utilizing your heart rate. The video moves faster when heart rate is increased in a proportional manner.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C1E3425-CF71-0540-A7B9-FD6A183C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20" y="3657600"/>
            <a:ext cx="2362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914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1807-996F-C641-A234-1772ACBB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E481-5730-2C49-9F43-92AAE908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wishes to start a new marketing campaign in the 4</a:t>
            </a:r>
            <a:r>
              <a:rPr lang="en-US" baseline="30000" dirty="0"/>
              <a:t>th</a:t>
            </a:r>
            <a:r>
              <a:rPr lang="en-US" dirty="0"/>
              <a:t> quarter in time for the holidays. It would like to be able to pinpoint what audiences it should be marketing &amp; what aspects of the app are important to so be most effective in its marketing. </a:t>
            </a:r>
          </a:p>
          <a:p>
            <a:endParaRPr lang="en-US" dirty="0"/>
          </a:p>
          <a:p>
            <a:r>
              <a:rPr lang="en-US" dirty="0"/>
              <a:t>The objective of this project is 2 fold: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 the population of those that downloaded the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create a model that can predict who will use the app after downloading</a:t>
            </a:r>
          </a:p>
        </p:txBody>
      </p:sp>
    </p:spTree>
    <p:extLst>
      <p:ext uri="{BB962C8B-B14F-4D97-AF65-F5344CB8AC3E}">
        <p14:creationId xmlns:p14="http://schemas.microsoft.com/office/powerpoint/2010/main" val="8656599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1807-996F-C641-A234-1772ACBB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83" y="1681655"/>
            <a:ext cx="4593020" cy="3174124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  <a:br>
              <a:rPr lang="en-US" dirty="0"/>
            </a:br>
            <a:endParaRPr lang="en-US" sz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5" name="Content Placeholder 4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DF7DF425-4A04-8F4A-A9A5-8A680AFFC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766" y="2446228"/>
            <a:ext cx="6019800" cy="4127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475909-B4CE-0C46-8BA9-4AAE21788CE4}"/>
              </a:ext>
            </a:extLst>
          </p:cNvPr>
          <p:cNvSpPr txBox="1"/>
          <p:nvPr/>
        </p:nvSpPr>
        <p:spPr>
          <a:xfrm>
            <a:off x="5448766" y="284271"/>
            <a:ext cx="601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The following features were eliminated from the analysis</a:t>
            </a: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	FirstName,  </a:t>
            </a:r>
            <a:r>
              <a:rPr lang="en-US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lastName</a:t>
            </a: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, birthday, </a:t>
            </a:r>
            <a:r>
              <a:rPr lang="en-US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creationDa</a:t>
            </a: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, </a:t>
            </a:r>
            <a:r>
              <a:rPr lang="en-US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emailAddr</a:t>
            </a: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The following features were categorical and  were treated as such:</a:t>
            </a: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b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	</a:t>
            </a:r>
            <a:r>
              <a:rPr lang="en-US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age_brackets</a:t>
            </a: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, </a:t>
            </a:r>
            <a:r>
              <a:rPr lang="en-US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bmi_descript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92214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C731C-D919-5448-B496-82355D8F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Phase 1</a:t>
            </a:r>
            <a:br>
              <a:rPr lang="en-US" sz="4800" dirty="0"/>
            </a:br>
            <a:r>
              <a:rPr lang="en-US" sz="48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7859870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7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8" name="Rectangle 35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37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1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490FF8-B888-664C-8876-12591450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+mn-lt"/>
              </a:rPr>
              <a:t>Customers who have done workouts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81" name="Rectangle 63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28C15F34-634C-654A-90D9-76B055B47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3424" y="1630161"/>
            <a:ext cx="3919973" cy="3858723"/>
          </a:xfrm>
          <a:prstGeom prst="rect">
            <a:avLst/>
          </a:prstGeom>
          <a:ln w="9525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E5A07-C75E-244D-8AFE-E1F0354C3844}"/>
              </a:ext>
            </a:extLst>
          </p:cNvPr>
          <p:cNvSpPr txBox="1"/>
          <p:nvPr/>
        </p:nvSpPr>
        <p:spPr>
          <a:xfrm>
            <a:off x="8109967" y="2346345"/>
            <a:ext cx="77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78EF4-730B-A441-AADC-F7BB09FB49BA}"/>
              </a:ext>
            </a:extLst>
          </p:cNvPr>
          <p:cNvSpPr txBox="1"/>
          <p:nvPr/>
        </p:nvSpPr>
        <p:spPr>
          <a:xfrm>
            <a:off x="8495180" y="3881296"/>
            <a:ext cx="78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11038701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D9B2-8421-0640-8587-A69F01CD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by Age </a:t>
            </a:r>
            <a:r>
              <a:rPr lang="en-US" dirty="0" err="1"/>
              <a:t>brakets</a:t>
            </a:r>
            <a:endParaRPr lang="en-US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D1A7FCBD-DCCF-FB4D-B663-B1E3833BC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269" y="1604962"/>
            <a:ext cx="3835400" cy="3644900"/>
          </a:xfrm>
        </p:spPr>
      </p:pic>
    </p:spTree>
    <p:extLst>
      <p:ext uri="{BB962C8B-B14F-4D97-AF65-F5344CB8AC3E}">
        <p14:creationId xmlns:p14="http://schemas.microsoft.com/office/powerpoint/2010/main" val="41475739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3D36-9139-924D-8633-65BC8DA4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by BMI categories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C6825D9-4D6F-D143-909A-5BF229504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6919" y="1592262"/>
            <a:ext cx="4864100" cy="3670300"/>
          </a:xfrm>
        </p:spPr>
      </p:pic>
    </p:spTree>
    <p:extLst>
      <p:ext uri="{BB962C8B-B14F-4D97-AF65-F5344CB8AC3E}">
        <p14:creationId xmlns:p14="http://schemas.microsoft.com/office/powerpoint/2010/main" val="34749633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C731C-D919-5448-B496-82355D8F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Phase 2</a:t>
            </a:r>
            <a:br>
              <a:rPr lang="en-US" sz="4800" dirty="0"/>
            </a:br>
            <a:r>
              <a:rPr lang="en-US" sz="4800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144837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428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 Light</vt:lpstr>
      <vt:lpstr>Rockwell</vt:lpstr>
      <vt:lpstr>Wingdings</vt:lpstr>
      <vt:lpstr>Atlas</vt:lpstr>
      <vt:lpstr>Final Project </vt:lpstr>
      <vt:lpstr>Background</vt:lpstr>
      <vt:lpstr>Project Objective</vt:lpstr>
      <vt:lpstr>Data </vt:lpstr>
      <vt:lpstr>Phase 1 Data Analysis</vt:lpstr>
      <vt:lpstr>Customers who have done workouts  </vt:lpstr>
      <vt:lpstr>Users by Age brakets</vt:lpstr>
      <vt:lpstr>Users by BMI categories</vt:lpstr>
      <vt:lpstr>Phase 2 Model </vt:lpstr>
      <vt:lpstr>Models</vt:lpstr>
      <vt:lpstr>Results   Pre balancing of data</vt:lpstr>
      <vt:lpstr>Results Post balancing of data</vt:lpstr>
      <vt:lpstr>PowerPoint Presentation</vt:lpstr>
      <vt:lpstr>Phase 3  Future </vt:lpstr>
      <vt:lpstr>Future discovery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FitTrip</dc:title>
  <dc:creator>Adam Kolodny</dc:creator>
  <cp:lastModifiedBy>adam kolodny</cp:lastModifiedBy>
  <cp:revision>4</cp:revision>
  <dcterms:created xsi:type="dcterms:W3CDTF">2021-10-03T15:13:49Z</dcterms:created>
  <dcterms:modified xsi:type="dcterms:W3CDTF">2021-10-05T22:18:58Z</dcterms:modified>
</cp:coreProperties>
</file>