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9" r:id="rId5"/>
    <p:sldId id="265" r:id="rId6"/>
    <p:sldId id="262" r:id="rId7"/>
    <p:sldId id="260" r:id="rId8"/>
    <p:sldId id="259" r:id="rId9"/>
    <p:sldId id="266" r:id="rId10"/>
    <p:sldId id="263" r:id="rId11"/>
    <p:sldId id="264" r:id="rId12"/>
    <p:sldId id="267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10/4/21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84CD3-9C9C-5F47-8836-2794DD567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2075505"/>
            <a:ext cx="8679915" cy="1353496"/>
          </a:xfrm>
        </p:spPr>
        <p:txBody>
          <a:bodyPr>
            <a:normAutofit fontScale="90000"/>
          </a:bodyPr>
          <a:lstStyle/>
          <a:p>
            <a:r>
              <a:rPr lang="en-US" sz="6700" dirty="0"/>
              <a:t>Final Project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D4203-82B5-5E43-A022-076542DAE7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Adam Kolodny</a:t>
            </a:r>
          </a:p>
          <a:p>
            <a:r>
              <a:rPr lang="en-US" dirty="0"/>
              <a:t>Coding Dojo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79E73D98-14E5-1E40-92D4-E47C1E479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850" y="2994534"/>
            <a:ext cx="23622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374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80FE9-B9B8-4046-8481-431C79F6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932BA-0AD6-C742-81D1-188E4DCAE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designing my model I used:</a:t>
            </a:r>
          </a:p>
          <a:p>
            <a:pPr lvl="1"/>
            <a:r>
              <a:rPr lang="en-US" dirty="0"/>
              <a:t>Decision Tree Classifier</a:t>
            </a:r>
          </a:p>
          <a:p>
            <a:pPr lvl="1"/>
            <a:r>
              <a:rPr lang="en-US" dirty="0" err="1"/>
              <a:t>Kneighbors</a:t>
            </a:r>
            <a:r>
              <a:rPr lang="en-US" dirty="0"/>
              <a:t> Classifier</a:t>
            </a:r>
          </a:p>
          <a:p>
            <a:pPr lvl="1"/>
            <a:r>
              <a:rPr lang="en-US" dirty="0"/>
              <a:t>Logistic Regression Classifier</a:t>
            </a:r>
          </a:p>
          <a:p>
            <a:r>
              <a:rPr lang="en-US" dirty="0"/>
              <a:t>To further tune my models, I used:</a:t>
            </a:r>
          </a:p>
          <a:p>
            <a:pPr lvl="1"/>
            <a:r>
              <a:rPr lang="en-US" dirty="0"/>
              <a:t>Voting Classifier</a:t>
            </a:r>
          </a:p>
          <a:p>
            <a:pPr lvl="2"/>
            <a:r>
              <a:rPr lang="en-US" dirty="0"/>
              <a:t>Hard, soft and weighted</a:t>
            </a:r>
          </a:p>
          <a:p>
            <a:pPr lvl="1"/>
            <a:r>
              <a:rPr lang="en-US" dirty="0"/>
              <a:t>Pipeline</a:t>
            </a:r>
          </a:p>
          <a:p>
            <a:pPr lvl="1"/>
            <a:r>
              <a:rPr lang="en-US" dirty="0" err="1"/>
              <a:t>GridSearch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690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F4527-EA73-2F4C-AAD3-885C53536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B443E8-4CCA-154F-A29F-1760ECE0D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14519" y="3376612"/>
            <a:ext cx="88900" cy="101600"/>
          </a:xfr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EE53EF09-5C78-7547-A289-A88B4E4C9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219" y="2538412"/>
            <a:ext cx="58166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935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5C731C-D919-5448-B496-82355D8F3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6277" y="2061838"/>
            <a:ext cx="6959446" cy="166247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800" dirty="0"/>
              <a:t>Phase 3</a:t>
            </a:r>
            <a:br>
              <a:rPr lang="en-US" sz="4800" dirty="0"/>
            </a:br>
            <a:r>
              <a:rPr lang="en-US" sz="4800" dirty="0"/>
              <a:t>Next models </a:t>
            </a:r>
          </a:p>
        </p:txBody>
      </p:sp>
    </p:spTree>
    <p:extLst>
      <p:ext uri="{BB962C8B-B14F-4D97-AF65-F5344CB8AC3E}">
        <p14:creationId xmlns:p14="http://schemas.microsoft.com/office/powerpoint/2010/main" val="3495475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6103B-7E1A-974E-BA7A-C52C41EF3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DAAE8-E43B-A542-A3C5-7A16A3812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Next phase</a:t>
            </a:r>
          </a:p>
          <a:p>
            <a:endParaRPr lang="en-US" dirty="0"/>
          </a:p>
          <a:p>
            <a:r>
              <a:rPr lang="en-US" dirty="0"/>
              <a:t>There is much more data available within our database. </a:t>
            </a:r>
          </a:p>
          <a:p>
            <a:r>
              <a:rPr lang="en-US" dirty="0"/>
              <a:t>The next phase of this analysis will be to expand on what has been done adding in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Location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Indoor vs outdoor workouts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Run vs Bike workouts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Analyze the workouts being done to determine who to target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663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313A2-D45D-BF40-8B44-69ACE6872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1307675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1C98C-67EF-3442-B123-8C9BB111A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FitTrip is a fitness app available in the Apple Store</a:t>
            </a:r>
          </a:p>
          <a:p>
            <a:r>
              <a:rPr lang="en-US" dirty="0"/>
              <a:t>It tracks both indoor and outdoor activities</a:t>
            </a:r>
          </a:p>
          <a:p>
            <a:r>
              <a:rPr lang="en-US" dirty="0"/>
              <a:t>Indoors, using a patented technology, it interacts with video content utilizing your heart rate. The video moves faster when heart rate is increased in a proportional manner.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9C1E3425-CF71-0540-A7B9-FD6A183C1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020" y="3657600"/>
            <a:ext cx="23622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691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F1807-996F-C641-A234-1772ACBB6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BE481-5730-2C49-9F43-92AAE9081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Company wishes to start a new marketing campaign in the 4</a:t>
            </a:r>
            <a:r>
              <a:rPr lang="en-US" baseline="30000" dirty="0"/>
              <a:t>th</a:t>
            </a:r>
            <a:r>
              <a:rPr lang="en-US" dirty="0"/>
              <a:t> quarter in time for the holidays. It would like to be able to pinpoint what audiences it should be marketing &amp; what aspects of the app are important to so be most effective in its marketing. </a:t>
            </a:r>
          </a:p>
          <a:p>
            <a:endParaRPr lang="en-US" dirty="0"/>
          </a:p>
          <a:p>
            <a:r>
              <a:rPr lang="en-US" dirty="0"/>
              <a:t>The objective of this project is 2 fold: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Analyze the population of those that downloaded the app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To create a model that can predict who will use the app after downloading</a:t>
            </a:r>
          </a:p>
        </p:txBody>
      </p:sp>
    </p:spTree>
    <p:extLst>
      <p:ext uri="{BB962C8B-B14F-4D97-AF65-F5344CB8AC3E}">
        <p14:creationId xmlns:p14="http://schemas.microsoft.com/office/powerpoint/2010/main" val="865659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F1807-996F-C641-A234-1772ACBB6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505854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Data</a:t>
            </a:r>
            <a:br>
              <a:rPr lang="en-US" dirty="0"/>
            </a:b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following features were eliminated from the analysis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FirstName,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lastName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birthday,creationDa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emailAddr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following features were categorical and  were treated as such: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age_brackets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bmi_descript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A picture containing text, plaque&#10;&#10;Description automatically generated">
            <a:extLst>
              <a:ext uri="{FF2B5EF4-FFF2-40B4-BE49-F238E27FC236}">
                <a16:creationId xmlns:a16="http://schemas.microsoft.com/office/drawing/2014/main" id="{DF7DF425-4A04-8F4A-A9A5-8A680AFFC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9069" y="1363662"/>
            <a:ext cx="6019800" cy="4127500"/>
          </a:xfrm>
        </p:spPr>
      </p:pic>
    </p:spTree>
    <p:extLst>
      <p:ext uri="{BB962C8B-B14F-4D97-AF65-F5344CB8AC3E}">
        <p14:creationId xmlns:p14="http://schemas.microsoft.com/office/powerpoint/2010/main" val="1789221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5C731C-D919-5448-B496-82355D8F3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6277" y="2061838"/>
            <a:ext cx="6959446" cy="166247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800" dirty="0"/>
              <a:t>Phase 1</a:t>
            </a:r>
            <a:br>
              <a:rPr lang="en-US" sz="4800" dirty="0"/>
            </a:br>
            <a:r>
              <a:rPr lang="en-US" sz="4800" dirty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785987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9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7" name="Group 30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68" name="Rectangle 35">
            <a:extLst>
              <a:ext uri="{FF2B5EF4-FFF2-40B4-BE49-F238E27FC236}">
                <a16:creationId xmlns:a16="http://schemas.microsoft.com/office/drawing/2014/main" id="{34DD805B-2A7B-4ADA-9C4D-E0C9F192D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37">
            <a:extLst>
              <a:ext uri="{FF2B5EF4-FFF2-40B4-BE49-F238E27FC236}">
                <a16:creationId xmlns:a16="http://schemas.microsoft.com/office/drawing/2014/main" id="{C664A566-6D08-4E84-9708-4916A2001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871B622B-6E58-4933-88EC-99F28705F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EE9A4681-AC1B-4ABC-9A1C-C7E7F08A0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F1EEAF4B-DA1A-4CC9-9CE4-587A9E2E1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8">
              <a:extLst>
                <a:ext uri="{FF2B5EF4-FFF2-40B4-BE49-F238E27FC236}">
                  <a16:creationId xmlns:a16="http://schemas.microsoft.com/office/drawing/2014/main" id="{4591EF24-12A6-499B-8074-7E3DFBE6E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66866784-2E4F-4C28-BE67-875B71B7C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0">
              <a:extLst>
                <a:ext uri="{FF2B5EF4-FFF2-40B4-BE49-F238E27FC236}">
                  <a16:creationId xmlns:a16="http://schemas.microsoft.com/office/drawing/2014/main" id="{752279D8-59CC-4821-B591-79994164F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FB4FBA9C-1D3E-4B35-8A79-25478153F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9428A193-740A-43D2-B875-80CB90AD9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92B2EFF8-5790-427A-ABED-1680FD133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4">
              <a:extLst>
                <a:ext uri="{FF2B5EF4-FFF2-40B4-BE49-F238E27FC236}">
                  <a16:creationId xmlns:a16="http://schemas.microsoft.com/office/drawing/2014/main" id="{782C5932-1596-43AA-BD7E-0F94FB8A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EFC81310-1590-4DBE-BF0B-DADBCF9F8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6">
              <a:extLst>
                <a:ext uri="{FF2B5EF4-FFF2-40B4-BE49-F238E27FC236}">
                  <a16:creationId xmlns:a16="http://schemas.microsoft.com/office/drawing/2014/main" id="{968BA84E-DD0E-4FCD-8EDA-76DF8E09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1D3D7541-A0D9-4993-B691-D2D5B8B3E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8">
              <a:extLst>
                <a:ext uri="{FF2B5EF4-FFF2-40B4-BE49-F238E27FC236}">
                  <a16:creationId xmlns:a16="http://schemas.microsoft.com/office/drawing/2014/main" id="{9FB31D01-8168-4494-8C2F-727E555A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8C455EEB-FD40-414D-A542-FB35DEB73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20">
              <a:extLst>
                <a:ext uri="{FF2B5EF4-FFF2-40B4-BE49-F238E27FC236}">
                  <a16:creationId xmlns:a16="http://schemas.microsoft.com/office/drawing/2014/main" id="{F08F1FC1-956F-4494-BAFD-D504E9307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BEEDE1AA-8DCD-43D3-BC15-574840314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22">
              <a:extLst>
                <a:ext uri="{FF2B5EF4-FFF2-40B4-BE49-F238E27FC236}">
                  <a16:creationId xmlns:a16="http://schemas.microsoft.com/office/drawing/2014/main" id="{E36CDA69-ED79-4DCF-9761-0B6134FA6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5F812C02-CFCB-47F4-B493-7753519FC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83678BA-0A50-4D51-9E9E-08BB66F83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3822597" cy="4477933"/>
            <a:chOff x="807084" y="1186483"/>
            <a:chExt cx="3822597" cy="4477933"/>
          </a:xfrm>
        </p:grpSpPr>
        <p:sp>
          <p:nvSpPr>
            <p:cNvPr id="79" name="Rectangle 59">
              <a:extLst>
                <a:ext uri="{FF2B5EF4-FFF2-40B4-BE49-F238E27FC236}">
                  <a16:creationId xmlns:a16="http://schemas.microsoft.com/office/drawing/2014/main" id="{F1A8F65D-5E8F-4CA5-9240-1357120F9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39">
              <a:extLst>
                <a:ext uri="{FF2B5EF4-FFF2-40B4-BE49-F238E27FC236}">
                  <a16:creationId xmlns:a16="http://schemas.microsoft.com/office/drawing/2014/main" id="{2A4731E5-DE5F-4215-9525-99426B3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61">
              <a:extLst>
                <a:ext uri="{FF2B5EF4-FFF2-40B4-BE49-F238E27FC236}">
                  <a16:creationId xmlns:a16="http://schemas.microsoft.com/office/drawing/2014/main" id="{3478866D-C5E9-4968-BEF7-B1F030808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490FF8-B888-664C-8876-12591450D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15" y="2075504"/>
            <a:ext cx="3654569" cy="204272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dirty="0">
                <a:latin typeface="+mn-lt"/>
              </a:rPr>
              <a:t>Customers who have done done workouts</a:t>
            </a:r>
            <a:br>
              <a:rPr lang="en-US" sz="2000" dirty="0">
                <a:latin typeface="+mn-lt"/>
              </a:rPr>
            </a:br>
            <a:br>
              <a:rPr lang="en-US" sz="2000" dirty="0">
                <a:latin typeface="+mn-lt"/>
              </a:rPr>
            </a:b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data was not balanced so for modeling, balancing was applied </a:t>
            </a:r>
          </a:p>
        </p:txBody>
      </p:sp>
      <p:sp>
        <p:nvSpPr>
          <p:cNvPr id="81" name="Rectangle 63">
            <a:extLst>
              <a:ext uri="{FF2B5EF4-FFF2-40B4-BE49-F238E27FC236}">
                <a16:creationId xmlns:a16="http://schemas.microsoft.com/office/drawing/2014/main" id="{9BF6EDB4-B4ED-4900-9E38-A7AE0EEEE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0150" y="-6706"/>
            <a:ext cx="6751849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28C15F34-634C-654A-90D9-76B055B478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2965" y="1586185"/>
            <a:ext cx="3919973" cy="3858723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103870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3D9B2-8421-0640-8587-A69F01CD8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 by Age </a:t>
            </a:r>
            <a:r>
              <a:rPr lang="en-US" dirty="0" err="1"/>
              <a:t>brakets</a:t>
            </a:r>
            <a:endParaRPr lang="en-US" dirty="0"/>
          </a:p>
        </p:txBody>
      </p:sp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D1A7FCBD-DCCF-FB4D-B663-B1E3833BC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1269" y="1604962"/>
            <a:ext cx="3835400" cy="3644900"/>
          </a:xfrm>
        </p:spPr>
      </p:pic>
    </p:spTree>
    <p:extLst>
      <p:ext uri="{BB962C8B-B14F-4D97-AF65-F5344CB8AC3E}">
        <p14:creationId xmlns:p14="http://schemas.microsoft.com/office/powerpoint/2010/main" val="4147573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93D36-9139-924D-8633-65BC8DA48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 by BMI categories</a:t>
            </a:r>
          </a:p>
        </p:txBody>
      </p:sp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8C6825D9-4D6F-D143-909A-5BF2295041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6919" y="1592262"/>
            <a:ext cx="4864100" cy="3670300"/>
          </a:xfrm>
        </p:spPr>
      </p:pic>
    </p:spTree>
    <p:extLst>
      <p:ext uri="{BB962C8B-B14F-4D97-AF65-F5344CB8AC3E}">
        <p14:creationId xmlns:p14="http://schemas.microsoft.com/office/powerpoint/2010/main" val="3474963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5C731C-D919-5448-B496-82355D8F3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6277" y="2061838"/>
            <a:ext cx="6959446" cy="166247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800" dirty="0"/>
              <a:t>Phase 2</a:t>
            </a:r>
            <a:br>
              <a:rPr lang="en-US" sz="4800" dirty="0"/>
            </a:br>
            <a:r>
              <a:rPr lang="en-US" sz="4800" dirty="0"/>
              <a:t>Model </a:t>
            </a:r>
          </a:p>
        </p:txBody>
      </p:sp>
    </p:spTree>
    <p:extLst>
      <p:ext uri="{BB962C8B-B14F-4D97-AF65-F5344CB8AC3E}">
        <p14:creationId xmlns:p14="http://schemas.microsoft.com/office/powerpoint/2010/main" val="14483786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</Words>
  <Application>Microsoft Macintosh PowerPoint</Application>
  <PresentationFormat>Widescreen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 Light</vt:lpstr>
      <vt:lpstr>Rockwell</vt:lpstr>
      <vt:lpstr>Wingdings</vt:lpstr>
      <vt:lpstr>Atlas</vt:lpstr>
      <vt:lpstr>Final Project </vt:lpstr>
      <vt:lpstr>Background</vt:lpstr>
      <vt:lpstr>Project Objective</vt:lpstr>
      <vt:lpstr>Data  The following features were eliminated from the analysis  FirstName,  lastName, birthday,creationDa, emailAddr  The following features were categorical and  were treated as such:  age_brackets, bmi_descript</vt:lpstr>
      <vt:lpstr>Phase 1 Data Analysis</vt:lpstr>
      <vt:lpstr>Customers who have done done workouts   data was not balanced so for modeling, balancing was applied </vt:lpstr>
      <vt:lpstr>Users by Age brakets</vt:lpstr>
      <vt:lpstr>Users by BMI categories</vt:lpstr>
      <vt:lpstr>Phase 2 Model </vt:lpstr>
      <vt:lpstr>Models</vt:lpstr>
      <vt:lpstr>Results</vt:lpstr>
      <vt:lpstr>Phase 3 Next models </vt:lpstr>
      <vt:lpstr>Future discovery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- FitTrip</dc:title>
  <dc:creator>Adam Kolodny</dc:creator>
  <cp:lastModifiedBy>adam kolodny</cp:lastModifiedBy>
  <cp:revision>2</cp:revision>
  <dcterms:created xsi:type="dcterms:W3CDTF">2021-10-03T15:13:49Z</dcterms:created>
  <dcterms:modified xsi:type="dcterms:W3CDTF">2021-10-05T17:02:26Z</dcterms:modified>
</cp:coreProperties>
</file>