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F4B8-7472-9148-83FC-7A27950D1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EB8CF-2B39-6443-BEAD-C791ACD75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Kolodny</a:t>
            </a:r>
          </a:p>
        </p:txBody>
      </p:sp>
    </p:spTree>
    <p:extLst>
      <p:ext uri="{BB962C8B-B14F-4D97-AF65-F5344CB8AC3E}">
        <p14:creationId xmlns:p14="http://schemas.microsoft.com/office/powerpoint/2010/main" val="19752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0D6A-E85E-364F-88E5-4B7211FF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2D75-CFB5-8B46-88C9-43CD0296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consists of information on people who have downloaded our fitness app. </a:t>
            </a:r>
          </a:p>
          <a:p>
            <a:r>
              <a:rPr lang="en-US" dirty="0"/>
              <a:t>The data contains user information, some pertinent to the analysis and some not.</a:t>
            </a:r>
          </a:p>
          <a:p>
            <a:r>
              <a:rPr lang="en-US" dirty="0"/>
              <a:t>In addition, the </a:t>
            </a:r>
            <a:r>
              <a:rPr lang="en-US" dirty="0" err="1"/>
              <a:t>dataframe</a:t>
            </a:r>
            <a:r>
              <a:rPr lang="en-US" dirty="0"/>
              <a:t> indicates whether a someone has done a workout with the app.</a:t>
            </a:r>
          </a:p>
          <a:p>
            <a:r>
              <a:rPr lang="en-US" dirty="0"/>
              <a:t>The goal of the ultimate project is to:</a:t>
            </a:r>
          </a:p>
          <a:p>
            <a:pPr lvl="1"/>
            <a:r>
              <a:rPr lang="en-US" dirty="0"/>
              <a:t>Create a model to predict whether or not a user actually does a workout</a:t>
            </a:r>
          </a:p>
          <a:p>
            <a:pPr lvl="1"/>
            <a:r>
              <a:rPr lang="en-US" dirty="0"/>
              <a:t>Create a model to find the clusters of those who:</a:t>
            </a:r>
          </a:p>
          <a:p>
            <a:pPr lvl="2"/>
            <a:r>
              <a:rPr lang="en-US" dirty="0"/>
              <a:t>Download</a:t>
            </a:r>
          </a:p>
          <a:p>
            <a:pPr lvl="2"/>
            <a:r>
              <a:rPr lang="en-US" dirty="0"/>
              <a:t>Do a workout</a:t>
            </a:r>
          </a:p>
        </p:txBody>
      </p:sp>
    </p:spTree>
    <p:extLst>
      <p:ext uri="{BB962C8B-B14F-4D97-AF65-F5344CB8AC3E}">
        <p14:creationId xmlns:p14="http://schemas.microsoft.com/office/powerpoint/2010/main" val="42865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A8B645-B2C7-1F45-9F0F-4BEF71109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2" y="1681480"/>
            <a:ext cx="7238998" cy="28955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5536-0E84-A64F-AF08-1D641C69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4284" y="1847132"/>
            <a:ext cx="2793158" cy="2895599"/>
          </a:xfrm>
        </p:spPr>
        <p:txBody>
          <a:bodyPr/>
          <a:lstStyle/>
          <a:p>
            <a:r>
              <a:rPr lang="en-US" dirty="0"/>
              <a:t>This is the outline of my </a:t>
            </a:r>
            <a:r>
              <a:rPr lang="en-US" dirty="0" err="1"/>
              <a:t>dataframe</a:t>
            </a:r>
            <a:r>
              <a:rPr lang="en-US" dirty="0"/>
              <a:t> before any clean up is done. </a:t>
            </a:r>
          </a:p>
          <a:p>
            <a:endParaRPr lang="en-US" dirty="0"/>
          </a:p>
          <a:p>
            <a:r>
              <a:rPr lang="en-US" dirty="0"/>
              <a:t>There are a number of features not needed and missing data.</a:t>
            </a:r>
          </a:p>
        </p:txBody>
      </p:sp>
    </p:spTree>
    <p:extLst>
      <p:ext uri="{BB962C8B-B14F-4D97-AF65-F5344CB8AC3E}">
        <p14:creationId xmlns:p14="http://schemas.microsoft.com/office/powerpoint/2010/main" val="192660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5536-0E84-A64F-AF08-1D641C69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346886"/>
            <a:ext cx="2793158" cy="4677993"/>
          </a:xfrm>
        </p:spPr>
        <p:txBody>
          <a:bodyPr>
            <a:normAutofit/>
          </a:bodyPr>
          <a:lstStyle/>
          <a:p>
            <a:r>
              <a:rPr lang="en-US" dirty="0"/>
              <a:t>The first step I took was to eliminate the features that were not needed for my analysis: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Birthday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C79A7-C10B-3544-819A-79C3F0337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5" y="1447800"/>
            <a:ext cx="5994843" cy="4572000"/>
          </a:xfrm>
        </p:spPr>
        <p:txBody>
          <a:bodyPr/>
          <a:lstStyle/>
          <a:p>
            <a:r>
              <a:rPr lang="en-US" dirty="0" err="1"/>
              <a:t>df.drop</a:t>
            </a:r>
            <a:r>
              <a:rPr lang="en-US" dirty="0"/>
              <a:t>(columns= '</a:t>
            </a:r>
            <a:r>
              <a:rPr lang="en-US" dirty="0" err="1"/>
              <a:t>firstName</a:t>
            </a:r>
            <a:r>
              <a:rPr lang="en-US" dirty="0"/>
              <a:t>',</a:t>
            </a:r>
            <a:r>
              <a:rPr lang="en-US" dirty="0" err="1"/>
              <a:t>inplace</a:t>
            </a:r>
            <a:r>
              <a:rPr lang="en-US" dirty="0"/>
              <a:t> =True)</a:t>
            </a:r>
          </a:p>
          <a:p>
            <a:r>
              <a:rPr lang="en-US" dirty="0" err="1"/>
              <a:t>df.drop</a:t>
            </a:r>
            <a:r>
              <a:rPr lang="en-US" dirty="0"/>
              <a:t>(columns= '</a:t>
            </a:r>
            <a:r>
              <a:rPr lang="en-US" dirty="0" err="1"/>
              <a:t>lastName</a:t>
            </a:r>
            <a:r>
              <a:rPr lang="en-US" dirty="0"/>
              <a:t>',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df.drop</a:t>
            </a:r>
            <a:r>
              <a:rPr lang="en-US" dirty="0"/>
              <a:t>(columns='</a:t>
            </a:r>
            <a:r>
              <a:rPr lang="en-US" dirty="0" err="1"/>
              <a:t>creationDa</a:t>
            </a:r>
            <a:r>
              <a:rPr lang="en-US" dirty="0"/>
              <a:t>',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df.drop</a:t>
            </a:r>
            <a:r>
              <a:rPr lang="en-US" dirty="0"/>
              <a:t>(columns='</a:t>
            </a:r>
            <a:r>
              <a:rPr lang="en-US" dirty="0" err="1"/>
              <a:t>emailAddr</a:t>
            </a:r>
            <a:r>
              <a:rPr lang="en-US" dirty="0"/>
              <a:t>', </a:t>
            </a:r>
            <a:r>
              <a:rPr lang="en-US" dirty="0" err="1"/>
              <a:t>inplace</a:t>
            </a:r>
            <a:r>
              <a:rPr lang="en-US" dirty="0"/>
              <a:t> =True)</a:t>
            </a:r>
          </a:p>
          <a:p>
            <a:r>
              <a:rPr lang="en-US" dirty="0" err="1"/>
              <a:t>df.drop</a:t>
            </a:r>
            <a:r>
              <a:rPr lang="en-US" dirty="0"/>
              <a:t>(columns= 'birthday',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r>
              <a:rPr lang="en-US" dirty="0" err="1"/>
              <a:t>df.info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5536-0E84-A64F-AF08-1D641C69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0996" y="2509451"/>
            <a:ext cx="2793158" cy="1839097"/>
          </a:xfrm>
        </p:spPr>
        <p:txBody>
          <a:bodyPr/>
          <a:lstStyle/>
          <a:p>
            <a:r>
              <a:rPr lang="en-US" dirty="0"/>
              <a:t>Next, I cleaned up my target group to make the entries uniform. All Yes or No.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4D4BA-BB12-4740-9694-B8979BB3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411" y="1447800"/>
            <a:ext cx="5830801" cy="4572000"/>
          </a:xfrm>
        </p:spPr>
        <p:txBody>
          <a:bodyPr/>
          <a:lstStyle/>
          <a:p>
            <a:r>
              <a:rPr lang="en-US" dirty="0"/>
              <a:t>df['</a:t>
            </a:r>
            <a:r>
              <a:rPr lang="en-US" dirty="0" err="1"/>
              <a:t>have_workouts</a:t>
            </a:r>
            <a:r>
              <a:rPr lang="en-US" dirty="0"/>
              <a:t>'] = df['</a:t>
            </a:r>
            <a:r>
              <a:rPr lang="en-US" dirty="0" err="1"/>
              <a:t>have_workouts</a:t>
            </a:r>
            <a:r>
              <a:rPr lang="en-US" dirty="0"/>
              <a:t>'].replace({'yes': "Yes"})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5536-0E84-A64F-AF08-1D641C69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Next step was to clean up the gender field so that all of the data was numeric.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9DFB9BA-EB06-7448-ACE0-95E139D1E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2010409"/>
            <a:ext cx="5189538" cy="4014470"/>
          </a:xfrm>
        </p:spPr>
      </p:pic>
    </p:spTree>
    <p:extLst>
      <p:ext uri="{BB962C8B-B14F-4D97-AF65-F5344CB8AC3E}">
        <p14:creationId xmlns:p14="http://schemas.microsoft.com/office/powerpoint/2010/main" val="236111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5536-0E84-A64F-AF08-1D641C69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Since the values missing for these categories was minimal I choose to fill them with a value of zero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419A8-4A89-4B40-B503-78EBA47B7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df['</a:t>
            </a:r>
            <a:r>
              <a:rPr lang="en-US" dirty="0" err="1"/>
              <a:t>weight_lbs</a:t>
            </a:r>
            <a:r>
              <a:rPr lang="en-US" dirty="0"/>
              <a:t>'].</a:t>
            </a:r>
            <a:r>
              <a:rPr lang="en-US" dirty="0" err="1"/>
              <a:t>fillna</a:t>
            </a:r>
            <a:r>
              <a:rPr lang="en-US" dirty="0"/>
              <a:t>(value= 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df['</a:t>
            </a:r>
            <a:r>
              <a:rPr lang="en-US" dirty="0" err="1"/>
              <a:t>height_inches</a:t>
            </a:r>
            <a:r>
              <a:rPr lang="en-US" dirty="0"/>
              <a:t>'].</a:t>
            </a:r>
            <a:r>
              <a:rPr lang="en-US" dirty="0" err="1"/>
              <a:t>fillna</a:t>
            </a:r>
            <a:r>
              <a:rPr lang="en-US" dirty="0"/>
              <a:t>(value= 0,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3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5536-0E84-A64F-AF08-1D641C69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Since this feature was not missing a lot of entries I choose to fill in the missing values with the mean age of the rest of the data set.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6E189-EC1B-6047-8ED6-9FA1DAE9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mean_value</a:t>
            </a:r>
            <a:r>
              <a:rPr lang="en-US" dirty="0"/>
              <a:t> = df['age'].mean()</a:t>
            </a:r>
          </a:p>
          <a:p>
            <a:r>
              <a:rPr lang="en-US" dirty="0"/>
              <a:t>df['age'].</a:t>
            </a:r>
            <a:r>
              <a:rPr lang="en-US" dirty="0" err="1"/>
              <a:t>fillna</a:t>
            </a:r>
            <a:r>
              <a:rPr lang="en-US" dirty="0"/>
              <a:t>(value=</a:t>
            </a:r>
            <a:r>
              <a:rPr lang="en-US" dirty="0" err="1"/>
              <a:t>mean_value,inplace</a:t>
            </a:r>
            <a:r>
              <a:rPr lang="en-US" dirty="0"/>
              <a:t>=True)</a:t>
            </a:r>
          </a:p>
          <a:p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0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381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Project 2 – Part 3</vt:lpstr>
      <vt:lpstr>Project 2 – Part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– Part 3</dc:title>
  <dc:creator>adam kolodny</dc:creator>
  <cp:lastModifiedBy>adam kolodny</cp:lastModifiedBy>
  <cp:revision>1</cp:revision>
  <dcterms:created xsi:type="dcterms:W3CDTF">2021-09-27T13:27:27Z</dcterms:created>
  <dcterms:modified xsi:type="dcterms:W3CDTF">2021-09-27T13:57:28Z</dcterms:modified>
</cp:coreProperties>
</file>