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62" r:id="rId7"/>
    <p:sldId id="260" r:id="rId8"/>
    <p:sldId id="259" r:id="rId9"/>
    <p:sldId id="266" r:id="rId10"/>
    <p:sldId id="263" r:id="rId11"/>
    <p:sldId id="264" r:id="rId12"/>
    <p:sldId id="270" r:id="rId13"/>
    <p:sldId id="271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4CD3-9C9C-5F47-8836-2794DD56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53496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4203-82B5-5E43-A022-076542DAE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Kolodny</a:t>
            </a:r>
          </a:p>
          <a:p>
            <a:r>
              <a:rPr lang="en-US" dirty="0"/>
              <a:t>Coding Dojo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E73D98-14E5-1E40-92D4-E47C1E47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50" y="2994534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0FE9-B9B8-4046-8481-431C79F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32BA-0AD6-C742-81D1-188E4DC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my model I used: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 err="1"/>
              <a:t>Kneighbors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Logistic Regression Classifier</a:t>
            </a:r>
          </a:p>
          <a:p>
            <a:r>
              <a:rPr lang="en-US" dirty="0"/>
              <a:t>To further tune my models, I used:</a:t>
            </a:r>
          </a:p>
          <a:p>
            <a:pPr lvl="1"/>
            <a:r>
              <a:rPr lang="en-US" dirty="0"/>
              <a:t>Voting Classifier</a:t>
            </a:r>
          </a:p>
          <a:p>
            <a:pPr lvl="2"/>
            <a:r>
              <a:rPr lang="en-US" dirty="0"/>
              <a:t>Hard, soft and weighted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527-EA73-2F4C-AAD3-885C535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 Pre balancing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443E8-4CCA-154F-A29F-1760ECE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19" y="3376612"/>
            <a:ext cx="88900" cy="1016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E53EF09-5C78-7547-A289-A88B4E4C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69" y="4693032"/>
            <a:ext cx="5816600" cy="17780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4A2BA3F-E98D-C442-B333-65DC0E40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14" y="386968"/>
            <a:ext cx="4353909" cy="42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527-EA73-2F4C-AAD3-885C535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Post balancing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443E8-4CCA-154F-A29F-1760ECE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19" y="3376612"/>
            <a:ext cx="88900" cy="101600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53A83D-CB1A-8046-9BEC-B5953B28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11" y="4657341"/>
            <a:ext cx="5816600" cy="18669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BC2F71-076D-334C-BB8B-10B30133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72" y="169634"/>
            <a:ext cx="4222093" cy="40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0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0FE9-B9B8-4046-8481-431C79F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32BA-0AD6-C742-81D1-188E4DC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evident from the analysis of the models that were run that there does not exist any real correlation in the data that would indicate whether a person who downloads the app will become a user. </a:t>
            </a:r>
          </a:p>
          <a:p>
            <a:pPr marL="0" indent="0">
              <a:buNone/>
            </a:pPr>
            <a:r>
              <a:rPr lang="en-US" dirty="0"/>
              <a:t>This conclusion can be seen pre balancing which resulted in an 80% accuracy which is the close to the split of non users vs post balancing of 50% which is the split on the balanced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 is that marketing need to be done to all user who download to entice them to use the app. </a:t>
            </a:r>
          </a:p>
          <a:p>
            <a:pPr marL="0" indent="0">
              <a:buNone/>
            </a:pPr>
            <a:r>
              <a:rPr lang="en-US" dirty="0"/>
              <a:t>In addition, more data should be collected at registration which will help in future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20057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3</a:t>
            </a:r>
            <a:br>
              <a:rPr lang="en-US" sz="4800" dirty="0"/>
            </a:br>
            <a:r>
              <a:rPr lang="en-US" sz="4800" dirty="0"/>
              <a:t>Next models </a:t>
            </a:r>
          </a:p>
        </p:txBody>
      </p:sp>
    </p:spTree>
    <p:extLst>
      <p:ext uri="{BB962C8B-B14F-4D97-AF65-F5344CB8AC3E}">
        <p14:creationId xmlns:p14="http://schemas.microsoft.com/office/powerpoint/2010/main" val="349547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03B-7E1A-974E-BA7A-C52C41E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AAE8-E43B-A542-A3C5-7A16A381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Next phase</a:t>
            </a:r>
          </a:p>
          <a:p>
            <a:endParaRPr lang="en-US" dirty="0"/>
          </a:p>
          <a:p>
            <a:r>
              <a:rPr lang="en-US" dirty="0"/>
              <a:t>There is much more data available within our database. </a:t>
            </a:r>
          </a:p>
          <a:p>
            <a:r>
              <a:rPr lang="en-US" dirty="0"/>
              <a:t>The next phase of this analysis will be to expand on what has been done adding 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Indoor vs outdoor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vs Bike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Analyze the workouts being done to determine who to target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13A2-D45D-BF40-8B44-69ACE687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3076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C98C-67EF-3442-B123-8C9BB111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FitTrip is a fitness app available in the Apple Store</a:t>
            </a:r>
          </a:p>
          <a:p>
            <a:r>
              <a:rPr lang="en-US" dirty="0"/>
              <a:t>It tracks both indoor and outdoor activities</a:t>
            </a:r>
          </a:p>
          <a:p>
            <a:r>
              <a:rPr lang="en-US" dirty="0"/>
              <a:t>Indoors, using a patented technology, it interacts with video content utilizing your heart rate. The video moves faster when heart rate is increased in a proportional manner.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C1E3425-CF71-0540-A7B9-FD6A183C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20" y="3657600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E481-5730-2C49-9F43-92AAE908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wishes to start a new marketing campaign in the 4</a:t>
            </a:r>
            <a:r>
              <a:rPr lang="en-US" baseline="30000" dirty="0"/>
              <a:t>th</a:t>
            </a:r>
            <a:r>
              <a:rPr lang="en-US" dirty="0"/>
              <a:t> quarter in time for the holidays. It would like to be able to pinpoint what audiences it should be marketing &amp; what aspects of the app are important to so be most effective in its marketing. </a:t>
            </a:r>
          </a:p>
          <a:p>
            <a:endParaRPr lang="en-US" dirty="0"/>
          </a:p>
          <a:p>
            <a:r>
              <a:rPr lang="en-US" dirty="0"/>
              <a:t>The objective of this project is 2 fold: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population of those that downloaded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create a model that can predict who will use the app after downloading</a:t>
            </a:r>
          </a:p>
        </p:txBody>
      </p:sp>
    </p:spTree>
    <p:extLst>
      <p:ext uri="{BB962C8B-B14F-4D97-AF65-F5344CB8AC3E}">
        <p14:creationId xmlns:p14="http://schemas.microsoft.com/office/powerpoint/2010/main" val="8656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50585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</a:t>
            </a:r>
            <a:br>
              <a:rPr lang="en-US" dirty="0"/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following features were eliminated from the analysis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FirstName,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birthday,creationDa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emailAddr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following features were categorical and  were treated as such: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age_brackets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bmi_descript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DF7DF425-4A04-8F4A-A9A5-8A680AFF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069" y="1363662"/>
            <a:ext cx="6019800" cy="4127500"/>
          </a:xfrm>
        </p:spPr>
      </p:pic>
    </p:spTree>
    <p:extLst>
      <p:ext uri="{BB962C8B-B14F-4D97-AF65-F5344CB8AC3E}">
        <p14:creationId xmlns:p14="http://schemas.microsoft.com/office/powerpoint/2010/main" val="17892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1</a:t>
            </a:r>
            <a:br>
              <a:rPr lang="en-US" sz="4800" dirty="0"/>
            </a:br>
            <a:r>
              <a:rPr lang="en-US" sz="48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859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90FF8-B888-664C-8876-12591450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+mn-lt"/>
              </a:rPr>
              <a:t>Customers who have done done workouts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data was not balanced so for modeling, balancing was applied </a:t>
            </a:r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28C15F34-634C-654A-90D9-76B055B47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965" y="1586185"/>
            <a:ext cx="3919973" cy="38587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038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D9B2-8421-0640-8587-A69F01C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Age </a:t>
            </a:r>
            <a:r>
              <a:rPr lang="en-US" dirty="0" err="1"/>
              <a:t>brakets</a:t>
            </a:r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1A7FCBD-DCCF-FB4D-B663-B1E3833B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269" y="1604962"/>
            <a:ext cx="3835400" cy="3644900"/>
          </a:xfrm>
        </p:spPr>
      </p:pic>
    </p:spTree>
    <p:extLst>
      <p:ext uri="{BB962C8B-B14F-4D97-AF65-F5344CB8AC3E}">
        <p14:creationId xmlns:p14="http://schemas.microsoft.com/office/powerpoint/2010/main" val="414757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3D36-9139-924D-8633-65BC8DA4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BMI categories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C6825D9-4D6F-D143-909A-5BF22950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919" y="1592262"/>
            <a:ext cx="4864100" cy="3670300"/>
          </a:xfrm>
        </p:spPr>
      </p:pic>
    </p:spTree>
    <p:extLst>
      <p:ext uri="{BB962C8B-B14F-4D97-AF65-F5344CB8AC3E}">
        <p14:creationId xmlns:p14="http://schemas.microsoft.com/office/powerpoint/2010/main" val="347496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2</a:t>
            </a:r>
            <a:br>
              <a:rPr lang="en-US" sz="4800" dirty="0"/>
            </a:br>
            <a:r>
              <a:rPr lang="en-US" sz="4800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44837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441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Rockwell</vt:lpstr>
      <vt:lpstr>Wingdings</vt:lpstr>
      <vt:lpstr>Atlas</vt:lpstr>
      <vt:lpstr>Final Project </vt:lpstr>
      <vt:lpstr>Background</vt:lpstr>
      <vt:lpstr>Project Objective</vt:lpstr>
      <vt:lpstr>Data  The following features were eliminated from the analysis  FirstName,  lastName, birthday,creationDa, emailAddr  The following features were categorical and  were treated as such:  age_brackets, bmi_descript</vt:lpstr>
      <vt:lpstr>Phase 1 Data Analysis</vt:lpstr>
      <vt:lpstr>Customers who have done done workouts   data was not balanced so for modeling, balancing was applied </vt:lpstr>
      <vt:lpstr>Users by Age brakets</vt:lpstr>
      <vt:lpstr>Users by BMI categories</vt:lpstr>
      <vt:lpstr>Phase 2 Model </vt:lpstr>
      <vt:lpstr>Models</vt:lpstr>
      <vt:lpstr>Results   Pre balancing of data</vt:lpstr>
      <vt:lpstr>Results Post balancing of data</vt:lpstr>
      <vt:lpstr>Conclusion</vt:lpstr>
      <vt:lpstr>Phase 3 Next models </vt:lpstr>
      <vt:lpstr>Future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FitTrip</dc:title>
  <dc:creator>Adam Kolodny</dc:creator>
  <cp:lastModifiedBy>adam kolodny</cp:lastModifiedBy>
  <cp:revision>3</cp:revision>
  <dcterms:created xsi:type="dcterms:W3CDTF">2021-10-03T15:13:49Z</dcterms:created>
  <dcterms:modified xsi:type="dcterms:W3CDTF">2021-10-05T18:29:26Z</dcterms:modified>
</cp:coreProperties>
</file>