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2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  <p:sldMasterId id="2147483672" r:id="rId2"/>
  </p:sldMasterIdLst>
  <p:notesMasterIdLst>
    <p:notesMasterId r:id="rId13"/>
  </p:notesMasterIdLst>
  <p:sldIdLst>
    <p:sldId id="257" r:id="rId3"/>
    <p:sldId id="258" r:id="rId4"/>
    <p:sldId id="260" r:id="rId5"/>
    <p:sldId id="261" r:id="rId6"/>
    <p:sldId id="262" r:id="rId7"/>
    <p:sldId id="263" r:id="rId8"/>
    <p:sldId id="265" r:id="rId9"/>
    <p:sldId id="259" r:id="rId10"/>
    <p:sldId id="266" r:id="rId11"/>
    <p:sldId id="268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15">
          <p15:clr>
            <a:srgbClr val="9AA0A6"/>
          </p15:clr>
        </p15:guide>
        <p15:guide id="2" orient="horz" pos="110">
          <p15:clr>
            <a:srgbClr val="9AA0A6"/>
          </p15:clr>
        </p15:guide>
        <p15:guide id="3" orient="horz" pos="3130">
          <p15:clr>
            <a:srgbClr val="9AA0A6"/>
          </p15:clr>
        </p15:guide>
        <p15:guide id="4" pos="5655">
          <p15:clr>
            <a:srgbClr val="9AA0A6"/>
          </p15:clr>
        </p15:guide>
        <p15:guide id="5" pos="4704">
          <p15:clr>
            <a:srgbClr val="9AA0A6"/>
          </p15:clr>
        </p15:guide>
        <p15:guide id="6" pos="353">
          <p15:clr>
            <a:srgbClr val="9AA0A6"/>
          </p15:clr>
        </p15:guide>
        <p15:guide id="7" pos="4459">
          <p15:clr>
            <a:srgbClr val="9AA0A6"/>
          </p15:clr>
        </p15:guide>
        <p15:guide id="8" orient="horz" pos="696">
          <p15:clr>
            <a:srgbClr val="9AA0A6"/>
          </p15:clr>
        </p15:guide>
        <p15:guide id="9" orient="horz" pos="1622">
          <p15:clr>
            <a:srgbClr val="9AA0A6"/>
          </p15:clr>
        </p15:guide>
        <p15:guide id="10" orient="horz" pos="1975">
          <p15:clr>
            <a:srgbClr val="9AA0A6"/>
          </p15:clr>
        </p15:guide>
        <p15:guide id="11" orient="horz" pos="2906">
          <p15:clr>
            <a:srgbClr val="9AA0A6"/>
          </p15:clr>
        </p15:guide>
        <p15:guide id="12" pos="2098">
          <p15:clr>
            <a:srgbClr val="9AA0A6"/>
          </p15:clr>
        </p15:guide>
        <p15:guide id="13" pos="2555">
          <p15:clr>
            <a:srgbClr val="9AA0A6"/>
          </p15:clr>
        </p15:guide>
        <p15:guide id="14" pos="4311">
          <p15:clr>
            <a:srgbClr val="9AA0A6"/>
          </p15:clr>
        </p15:guide>
        <p15:guide id="15" orient="horz" pos="101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CB45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7F3BAD3-0EDC-4F9E-A41F-F9ACBF82DD11}">
  <a:tblStyle styleId="{D7F3BAD3-0EDC-4F9E-A41F-F9ACBF82DD1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76" y="152"/>
      </p:cViewPr>
      <p:guideLst>
        <p:guide pos="115"/>
        <p:guide orient="horz" pos="110"/>
        <p:guide orient="horz" pos="3130"/>
        <p:guide pos="5655"/>
        <p:guide pos="4704"/>
        <p:guide pos="353"/>
        <p:guide pos="4459"/>
        <p:guide orient="horz" pos="696"/>
        <p:guide orient="horz" pos="1622"/>
        <p:guide orient="horz" pos="1975"/>
        <p:guide orient="horz" pos="2906"/>
        <p:guide pos="2098"/>
        <p:guide pos="2555"/>
        <p:guide pos="4311"/>
        <p:guide orient="horz" pos="10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8085638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0892b95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c810892b95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4359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c810892b95_3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c810892b95_3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88678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c810892b95_3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c810892b95_3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7385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810892b95_3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gc810892b95_3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153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c810892b95_3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c810892b95_3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511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c810892b95_3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c810892b95_3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3652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c810892b95_3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6" name="Google Shape;216;gc810892b95_3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16134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c810892b95_3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c810892b95_3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008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810892b95_3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c810892b95_3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8475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c810892b95_3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c810892b95_3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596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 1">
  <p:cSld name="CUSTOM_1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  <p15:guide id="10" orient="horz" pos="426">
          <p15:clr>
            <a:srgbClr val="B7B7B7"/>
          </p15:clr>
        </p15:guide>
        <p15:guide id="11" orient="horz" pos="625">
          <p15:clr>
            <a:srgbClr val="B7B7B7"/>
          </p15:clr>
        </p15:guide>
        <p15:guide id="12" orient="horz" pos="824">
          <p15:clr>
            <a:srgbClr val="B7B7B7"/>
          </p15:clr>
        </p15:guide>
        <p15:guide id="13" orient="horz" pos="1023">
          <p15:clr>
            <a:srgbClr val="B7B7B7"/>
          </p15:clr>
        </p15:guide>
        <p15:guide id="14" orient="horz" pos="1222">
          <p15:clr>
            <a:srgbClr val="B7B7B7"/>
          </p15:clr>
        </p15:guide>
        <p15:guide id="15" orient="horz" pos="1421">
          <p15:clr>
            <a:srgbClr val="B7B7B7"/>
          </p15:clr>
        </p15:guide>
        <p15:guide id="16" orient="horz" pos="1620">
          <p15:clr>
            <a:srgbClr val="B7B7B7"/>
          </p15:clr>
        </p15:guide>
        <p15:guide id="17" orient="horz" pos="1819">
          <p15:clr>
            <a:srgbClr val="B7B7B7"/>
          </p15:clr>
        </p15:guide>
        <p15:guide id="18" orient="horz" pos="2018">
          <p15:clr>
            <a:srgbClr val="B7B7B7"/>
          </p15:clr>
        </p15:guide>
        <p15:guide id="19" orient="horz" pos="2217">
          <p15:clr>
            <a:srgbClr val="B7B7B7"/>
          </p15:clr>
        </p15:guide>
        <p15:guide id="20" orient="horz" pos="2416">
          <p15:clr>
            <a:srgbClr val="B7B7B7"/>
          </p15:clr>
        </p15:guide>
        <p15:guide id="21" orient="horz" pos="2615">
          <p15:clr>
            <a:srgbClr val="B7B7B7"/>
          </p15:clr>
        </p15:guide>
        <p15:guide id="22" orient="horz" pos="2814">
          <p15:clr>
            <a:srgbClr val="B7B7B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">
  <p:cSld name="CUSTOM_1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етка_2 1">
  <p:cSld name="CUSTOM_1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/>
          <p:nvPr/>
        </p:nvSpPr>
        <p:spPr>
          <a:xfrm>
            <a:off x="-265050" y="2167675"/>
            <a:ext cx="28500" cy="18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93">
          <p15:clr>
            <a:schemeClr val="accent4"/>
          </p15:clr>
        </p15:guide>
        <p15:guide id="2" pos="2767">
          <p15:clr>
            <a:schemeClr val="accent4"/>
          </p15:clr>
        </p15:guide>
        <p15:guide id="3" pos="2880">
          <p15:clr>
            <a:srgbClr val="6AA84F"/>
          </p15:clr>
        </p15:guide>
        <p15:guide id="4" pos="1996">
          <p15:clr>
            <a:srgbClr val="93C47D"/>
          </p15:clr>
        </p15:guide>
        <p15:guide id="5" pos="3762">
          <p15:clr>
            <a:srgbClr val="6AA84F"/>
          </p15:clr>
        </p15:guide>
        <p15:guide id="6" pos="2109">
          <p15:clr>
            <a:schemeClr val="accent4"/>
          </p15:clr>
        </p15:guide>
        <p15:guide id="7" pos="1882">
          <p15:clr>
            <a:schemeClr val="accent4"/>
          </p15:clr>
        </p15:guide>
        <p15:guide id="8" pos="3649">
          <p15:clr>
            <a:schemeClr val="accent4"/>
          </p15:clr>
        </p15:guide>
        <p15:guide id="9" pos="3876">
          <p15:clr>
            <a:schemeClr val="accent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>
  <p:cSld name="1_Title 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текст 2">
  <p:cSld name="TITLE_AND_BODY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4775425" y="323825"/>
            <a:ext cx="36735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20"/>
          <p:cNvSpPr txBox="1">
            <a:spLocks noGrp="1"/>
          </p:cNvSpPr>
          <p:nvPr>
            <p:ph type="body" idx="1"/>
          </p:nvPr>
        </p:nvSpPr>
        <p:spPr>
          <a:xfrm>
            <a:off x="5062087" y="1988175"/>
            <a:ext cx="37701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3">
  <p:cSld name="TITLE_AND_BODY_3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1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0" name="Google Shape;70;p22"/>
          <p:cNvSpPr/>
          <p:nvPr/>
        </p:nvSpPr>
        <p:spPr>
          <a:xfrm>
            <a:off x="180000" y="193500"/>
            <a:ext cx="8784000" cy="4756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1" name="Google Shape;71;p22"/>
          <p:cNvSpPr txBox="1">
            <a:spLocks noGrp="1"/>
          </p:cNvSpPr>
          <p:nvPr>
            <p:ph type="title"/>
          </p:nvPr>
        </p:nvSpPr>
        <p:spPr>
          <a:xfrm>
            <a:off x="622450" y="357100"/>
            <a:ext cx="6111600" cy="14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ontserrat SemiBold"/>
              <a:buNone/>
              <a:defRPr sz="2800" b="0" i="0" u="none" strike="noStrike" cap="none">
                <a:solidFill>
                  <a:schemeClr val="dk2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1"/>
          </p:nvPr>
        </p:nvSpPr>
        <p:spPr>
          <a:xfrm>
            <a:off x="634825" y="1045100"/>
            <a:ext cx="6111600" cy="24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Montserrat SemiBold"/>
              <a:buChar char="▶"/>
              <a:defRPr sz="14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▸"/>
              <a:defRPr sz="12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marR="0" lvl="2" indent="-2921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Light"/>
              <a:buChar char="▹"/>
              <a:defRPr sz="10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marR="0" lvl="3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Roboto Light"/>
              <a:buChar char="▸"/>
              <a:defRPr sz="9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marR="0" lvl="4" indent="-2794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 Light"/>
              <a:buChar char="▹"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marR="0" lvl="5" indent="-2730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Montserrat SemiBold"/>
              <a:buChar char="▸"/>
              <a:defRPr sz="7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▹"/>
              <a:defRPr sz="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marR="0" lvl="7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sz="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marR="0" lvl="8" indent="-2667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Roboto Light"/>
              <a:buChar char="▸"/>
              <a:defRPr sz="6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895248" y="4944600"/>
            <a:ext cx="248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22"/>
          <p:cNvSpPr txBox="1"/>
          <p:nvPr/>
        </p:nvSpPr>
        <p:spPr>
          <a:xfrm>
            <a:off x="175400" y="4944600"/>
            <a:ext cx="8864700" cy="1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" sz="800" b="0" i="0" u="none" strike="noStrike" cap="none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2018 © Алгоритмика</a:t>
            </a:r>
            <a:endParaRPr sz="800" b="0" i="0" u="none" strike="noStrike" cap="none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4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5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Char char="•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6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5"/>
          <p:cNvSpPr txBox="1">
            <a:spLocks noGrp="1"/>
          </p:cNvSpPr>
          <p:nvPr>
            <p:ph type="title"/>
          </p:nvPr>
        </p:nvSpPr>
        <p:spPr>
          <a:xfrm>
            <a:off x="360000" y="323825"/>
            <a:ext cx="4143000" cy="15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body" idx="1"/>
          </p:nvPr>
        </p:nvSpPr>
        <p:spPr>
          <a:xfrm>
            <a:off x="652755" y="1988175"/>
            <a:ext cx="3850200" cy="27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283608" y="4700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7">
          <p15:clr>
            <a:schemeClr val="accent3"/>
          </p15:clr>
        </p15:guide>
        <p15:guide id="2" orient="horz" pos="227">
          <p15:clr>
            <a:schemeClr val="accent3"/>
          </p15:clr>
        </p15:guide>
        <p15:guide id="3" orient="horz" pos="3013">
          <p15:clr>
            <a:schemeClr val="accent3"/>
          </p15:clr>
        </p15:guide>
        <p15:guide id="4" pos="5533">
          <p15:clr>
            <a:schemeClr val="accent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github.com/adamkaireem/shooter-game-.git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/>
        </p:nvSpPr>
        <p:spPr>
          <a:xfrm>
            <a:off x="2325487" y="1938542"/>
            <a:ext cx="10254851" cy="341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60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Maze Game </a:t>
            </a:r>
            <a:endParaRPr sz="60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" name="Google Shape;9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9988" y="282943"/>
            <a:ext cx="1496723" cy="47009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rame 1"/>
          <p:cNvSpPr/>
          <p:nvPr/>
        </p:nvSpPr>
        <p:spPr>
          <a:xfrm>
            <a:off x="1904478" y="1460310"/>
            <a:ext cx="5206005" cy="2053988"/>
          </a:xfrm>
          <a:prstGeom prst="frame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/>
        </p:nvSpPr>
        <p:spPr>
          <a:xfrm>
            <a:off x="2373254" y="2376524"/>
            <a:ext cx="10254851" cy="3410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Arial"/>
              <a:buNone/>
            </a:pPr>
            <a:r>
              <a:rPr lang="en" sz="6000" dirty="0" smtClean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Maze Game </a:t>
            </a:r>
            <a:endParaRPr sz="6000" b="0" i="0" u="none" strike="noStrike" cap="none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75063"/>
            <a:ext cx="9901450" cy="5465928"/>
          </a:xfrm>
          <a:prstGeom prst="rect">
            <a:avLst/>
          </a:prstGeom>
        </p:spPr>
      </p:pic>
      <p:sp>
        <p:nvSpPr>
          <p:cNvPr id="6" name="Flowchart: Process 5"/>
          <p:cNvSpPr/>
          <p:nvPr/>
        </p:nvSpPr>
        <p:spPr>
          <a:xfrm>
            <a:off x="2473656" y="1951630"/>
            <a:ext cx="4954137" cy="1535373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>
                <a:latin typeface="Algerian" panose="04020705040A02060702" pitchFamily="82" charset="0"/>
              </a:rPr>
              <a:t>Adam </a:t>
            </a:r>
            <a:r>
              <a:rPr lang="en-US" sz="4000" dirty="0" err="1" smtClean="0">
                <a:latin typeface="Algerian" panose="04020705040A02060702" pitchFamily="82" charset="0"/>
              </a:rPr>
              <a:t>kareem</a:t>
            </a:r>
            <a:endParaRPr lang="en-US" sz="4000" dirty="0">
              <a:latin typeface="Algerian" panose="04020705040A02060702" pitchFamily="82" charset="0"/>
            </a:endParaRPr>
          </a:p>
        </p:txBody>
      </p:sp>
      <p:pic>
        <p:nvPicPr>
          <p:cNvPr id="8" name="Google Shape;91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0932" y="242000"/>
            <a:ext cx="1571170" cy="47009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14198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28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19" name="Google Shape;119;p28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8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" name="Google Shape;121;p28"/>
          <p:cNvSpPr txBox="1"/>
          <p:nvPr/>
        </p:nvSpPr>
        <p:spPr>
          <a:xfrm>
            <a:off x="341063" y="310638"/>
            <a:ext cx="7043400" cy="4600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goal </a:t>
            </a:r>
            <a:r>
              <a:rPr lang="en" sz="3000" b="1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lang="en" sz="3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5720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3000"/>
              <a:buFont typeface="Wingdings" panose="05000000000000000000" pitchFamily="2" charset="2"/>
              <a:buChar char="Ø"/>
            </a:pPr>
            <a:r>
              <a:rPr lang="en" sz="2000" i="0" u="none" strike="noStrike" cap="none" dirty="0" smtClean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game is about a player go through a maze with enemy,where the player must reach the end of the game without toutching the enemy to win.</a:t>
            </a:r>
            <a:endParaRPr sz="2000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8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Presentation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project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3" name="Google Shape;12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8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8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8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8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8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8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8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30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59" name="Google Shape;159;p30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30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" name="Google Shape;161;p30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Particular features of the project 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p30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Presentation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project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0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0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0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0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0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0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0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0"/>
          <p:cNvSpPr txBox="1"/>
          <p:nvPr/>
        </p:nvSpPr>
        <p:spPr>
          <a:xfrm>
            <a:off x="277050" y="823100"/>
            <a:ext cx="7118700" cy="4012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1-Game window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2-Background  image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3-Musical effects</a:t>
            </a:r>
          </a:p>
          <a:p>
            <a:pPr lvl="0">
              <a:lnSpc>
                <a:spcPct val="200000"/>
              </a:lnSpc>
              <a:buSzPts val="1700"/>
            </a:pP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4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-Treasure </a:t>
            </a:r>
          </a:p>
          <a:p>
            <a:pPr lvl="0">
              <a:lnSpc>
                <a:spcPct val="200000"/>
              </a:lnSpc>
              <a:buSzPts val="1700"/>
            </a:pP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5- </a:t>
            </a: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</a:rPr>
              <a:t>I</a:t>
            </a: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mages for player and enemy</a:t>
            </a:r>
            <a:endParaRPr lang="en-US" sz="1700" b="0" i="0" u="none" strike="noStrike" cap="none" dirty="0" smtClean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lvl="0">
              <a:lnSpc>
                <a:spcPct val="200000"/>
              </a:lnSpc>
              <a:buSzPts val="1700"/>
            </a:pPr>
            <a:r>
              <a:rPr lang="en-US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6-Walls </a:t>
            </a:r>
          </a:p>
          <a:p>
            <a:pPr lvl="0">
              <a:buSzPts val="1700"/>
            </a:pPr>
            <a:endParaRPr lang="en" sz="1700" b="0" i="0" u="none" strike="noStrike" cap="none" dirty="0" smtClean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31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79" name="Google Shape;179;p31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1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1" name="Google Shape;181;p31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Particular features of the project 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Presentation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project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3" name="Google Shape;183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1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31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1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31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1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31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31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1"/>
          <p:cNvSpPr txBox="1"/>
          <p:nvPr/>
        </p:nvSpPr>
        <p:spPr>
          <a:xfrm>
            <a:off x="277050" y="823099"/>
            <a:ext cx="7118700" cy="3984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(There are </a:t>
            </a:r>
            <a:r>
              <a:rPr lang="en" sz="17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two </a:t>
            </a:r>
            <a:r>
              <a:rPr lang="en" sz="1700" b="0" i="0" u="none" strike="noStrike" cap="none" dirty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types of characters in the game </a:t>
            </a:r>
            <a:r>
              <a:rPr lang="en" sz="17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...)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" sz="1700" b="0" i="0" u="none" strike="noStrike" cap="none" dirty="0" smtClean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Wingdings" panose="05000000000000000000" pitchFamily="2" charset="2"/>
              <a:buChar char="Ø"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There are two characters: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	1. Player.</a:t>
            </a:r>
          </a:p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</a:pPr>
            <a:r>
              <a:rPr lang="en" sz="17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	2. Enemy</a:t>
            </a: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2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99" name="Google Shape;199;p32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32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" name="Google Shape;201;p32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Particular features of the project 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2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Presentation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project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2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2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2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32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2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2"/>
          <p:cNvSpPr txBox="1"/>
          <p:nvPr/>
        </p:nvSpPr>
        <p:spPr>
          <a:xfrm>
            <a:off x="277050" y="823100"/>
            <a:ext cx="7118700" cy="3654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(The game has demonstrative counters ...)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lang="en" sz="1700" dirty="0" smtClean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Wingdings" panose="05000000000000000000" pitchFamily="2" charset="2"/>
              <a:buChar char="Ø"/>
            </a:pPr>
            <a:r>
              <a:rPr lang="en" sz="17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 There are no counters in the game.</a:t>
            </a: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3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19" name="Google Shape;219;p33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3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1" name="Google Shape;221;p33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Particular features of the project 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Presentation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project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3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3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3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3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33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3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3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3"/>
          <p:cNvSpPr txBox="1"/>
          <p:nvPr/>
        </p:nvSpPr>
        <p:spPr>
          <a:xfrm>
            <a:off x="277050" y="823100"/>
            <a:ext cx="7438200" cy="3575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(Extras: </a:t>
            </a:r>
            <a:r>
              <a:rPr lang="en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how to increase the game</a:t>
            </a:r>
            <a:r>
              <a:rPr lang="en" sz="16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" sz="1600" b="0" i="0" u="none" strike="noStrike" cap="none" dirty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difficulty </a:t>
            </a:r>
            <a:r>
              <a:rPr lang="en" sz="16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...)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" sz="16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" sz="1600" b="0" i="0" u="none" strike="noStrike" cap="none" dirty="0" smtClean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Ø"/>
            </a:pPr>
            <a:r>
              <a:rPr lang="en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By adding more enemies to the maze.</a:t>
            </a: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Ø"/>
            </a:pPr>
            <a:r>
              <a:rPr lang="en" sz="16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By adding timer to the game so that the player </a:t>
            </a:r>
            <a:r>
              <a:rPr lang="en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must reach</a:t>
            </a:r>
            <a:endParaRPr lang="en" sz="16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Ø"/>
            </a:pPr>
            <a:r>
              <a:rPr lang="en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the end of the maze before the time end.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" name="Google Shape;264;p35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65" name="Google Shape;265;p35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35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prospects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Presentation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project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5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5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5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5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35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5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5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5"/>
          <p:cNvSpPr txBox="1"/>
          <p:nvPr/>
        </p:nvSpPr>
        <p:spPr>
          <a:xfrm>
            <a:off x="277050" y="823099"/>
            <a:ext cx="7438200" cy="375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 dirty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(Will the game make profit? Any possible improvements</a:t>
            </a:r>
            <a:r>
              <a:rPr lang="en" sz="16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?)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" sz="1600"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lang="en" sz="1600" b="0" i="0" u="none" strike="noStrike" cap="none" dirty="0" smtClean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285750" marR="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By a</a:t>
            </a:r>
            <a:r>
              <a:rPr lang="en-US" sz="16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dding more enemies .</a:t>
            </a:r>
          </a:p>
          <a:p>
            <a:pPr marL="285750" lvl="0" indent="-285750">
              <a:lnSpc>
                <a:spcPct val="200000"/>
              </a:lnSpc>
              <a:buSzPts val="1600"/>
              <a:buFont typeface="Wingdings" panose="05000000000000000000" pitchFamily="2" charset="2"/>
              <a:buChar char="q"/>
            </a:pPr>
            <a:r>
              <a:rPr lang="en-US" sz="1600" dirty="0" smtClean="0">
                <a:latin typeface="Montserrat SemiBold"/>
                <a:ea typeface="Montserrat SemiBold"/>
                <a:cs typeface="Montserrat SemiBold"/>
                <a:sym typeface="Montserrat SemiBold"/>
              </a:rPr>
              <a:t>By adding timer to the game,</a:t>
            </a:r>
            <a:r>
              <a:rPr lang="en" sz="1600" dirty="0" smtClean="0">
                <a:latin typeface="Montserrat"/>
                <a:ea typeface="Montserrat SemiBold"/>
                <a:cs typeface="Montserrat SemiBold"/>
                <a:sym typeface="Montserrat"/>
              </a:rPr>
              <a:t> </a:t>
            </a:r>
            <a:r>
              <a:rPr lang="en" sz="1600" dirty="0" smtClean="0">
                <a:latin typeface="Montserrat"/>
                <a:ea typeface="Montserrat"/>
                <a:cs typeface="Montserrat"/>
                <a:sym typeface="Montserrat"/>
              </a:rPr>
              <a:t>where </a:t>
            </a:r>
            <a:r>
              <a:rPr lang="en" sz="1600" dirty="0">
                <a:latin typeface="Montserrat"/>
                <a:ea typeface="Montserrat"/>
                <a:cs typeface="Montserrat"/>
                <a:sym typeface="Montserrat"/>
              </a:rPr>
              <a:t>the player must reach the end of the </a:t>
            </a:r>
            <a:r>
              <a:rPr lang="en" sz="1600" dirty="0" smtClean="0">
                <a:latin typeface="Montserrat"/>
                <a:ea typeface="Montserrat"/>
                <a:cs typeface="Montserrat"/>
                <a:sym typeface="Montserrat"/>
              </a:rPr>
              <a:t>game before the time end. </a:t>
            </a:r>
            <a:endParaRPr sz="16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29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139" name="Google Shape;139;p29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9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9"/>
          <p:cNvSpPr txBox="1"/>
          <p:nvPr/>
        </p:nvSpPr>
        <p:spPr>
          <a:xfrm>
            <a:off x="341063" y="310638"/>
            <a:ext cx="70434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The developed project includes the following components:</a:t>
            </a:r>
            <a:endParaRPr sz="26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p29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Presentation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project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3" name="Google Shape;14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9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9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9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9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9"/>
          <p:cNvSpPr txBox="1"/>
          <p:nvPr/>
        </p:nvSpPr>
        <p:spPr>
          <a:xfrm>
            <a:off x="265775" y="1307900"/>
            <a:ext cx="71187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r>
              <a:rPr lang="en" sz="1700" b="0" i="0" u="none" strike="noStrike" cap="none" dirty="0" smtClean="0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GitHub repo:</a:t>
            </a:r>
          </a:p>
          <a:p>
            <a:pPr marL="457200" lvl="0" indent="-336550">
              <a:buSzPts val="1700"/>
              <a:buFont typeface="Montserrat SemiBold"/>
              <a:buChar char="➔"/>
            </a:pPr>
            <a:r>
              <a:rPr lang="en-US" sz="1700" dirty="0">
                <a:latin typeface="Montserrat SemiBold"/>
                <a:ea typeface="Montserrat SemiBold"/>
                <a:cs typeface="Montserrat SemiBold"/>
                <a:sym typeface="Montserrat SemiBold"/>
                <a:hlinkClick r:id="rId5"/>
              </a:rPr>
              <a:t>https://github.com/adamkaireem/shooter-game-.git</a:t>
            </a:r>
            <a:endParaRPr lang="en" sz="1700" b="0" i="0" u="none" strike="noStrike" cap="none" dirty="0" smtClean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Montserrat SemiBold"/>
              <a:buChar char="➔"/>
            </a:pPr>
            <a:endParaRPr sz="1700" b="0" i="0" u="none" strike="noStrike" cap="none" dirty="0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6"/>
          <p:cNvGrpSpPr/>
          <p:nvPr/>
        </p:nvGrpSpPr>
        <p:grpSpPr>
          <a:xfrm>
            <a:off x="7814798" y="175164"/>
            <a:ext cx="1162236" cy="4798825"/>
            <a:chOff x="4572000" y="241250"/>
            <a:chExt cx="1263300" cy="4798825"/>
          </a:xfrm>
        </p:grpSpPr>
        <p:sp>
          <p:nvSpPr>
            <p:cNvPr id="285" name="Google Shape;285;p36"/>
            <p:cNvSpPr/>
            <p:nvPr/>
          </p:nvSpPr>
          <p:spPr>
            <a:xfrm>
              <a:off x="4572000" y="241250"/>
              <a:ext cx="1263300" cy="4583100"/>
            </a:xfrm>
            <a:prstGeom prst="roundRect">
              <a:avLst>
                <a:gd name="adj" fmla="val 8055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6"/>
            <p:cNvSpPr/>
            <p:nvPr/>
          </p:nvSpPr>
          <p:spPr>
            <a:xfrm>
              <a:off x="4684800" y="4700200"/>
              <a:ext cx="657275" cy="339875"/>
            </a:xfrm>
            <a:prstGeom prst="flowChartMerg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p36"/>
          <p:cNvSpPr txBox="1"/>
          <p:nvPr/>
        </p:nvSpPr>
        <p:spPr>
          <a:xfrm>
            <a:off x="341075" y="310650"/>
            <a:ext cx="73179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en" sz="26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Thank you for your attention</a:t>
            </a:r>
            <a:endParaRPr sz="2600" b="1" i="0" u="none" strike="noStrike" cap="none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8" name="Google Shape;288;p36"/>
          <p:cNvSpPr txBox="1"/>
          <p:nvPr/>
        </p:nvSpPr>
        <p:spPr>
          <a:xfrm rot="-5400000">
            <a:off x="6490250" y="2629625"/>
            <a:ext cx="32751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Presentation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 the project</a:t>
            </a:r>
            <a:endParaRPr sz="1800" b="1" i="0" u="none" strike="noStrike" cap="none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9" name="Google Shape;289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78050" y="1897201"/>
            <a:ext cx="211887" cy="27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36"/>
          <p:cNvSpPr/>
          <p:nvPr/>
        </p:nvSpPr>
        <p:spPr>
          <a:xfrm>
            <a:off x="8784000" y="22458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8784000" y="25618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/>
          <p:nvPr/>
        </p:nvSpPr>
        <p:spPr>
          <a:xfrm>
            <a:off x="8784000" y="28778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6"/>
          <p:cNvSpPr/>
          <p:nvPr/>
        </p:nvSpPr>
        <p:spPr>
          <a:xfrm>
            <a:off x="8784000" y="31938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8784000" y="350991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8784075" y="382593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8784075" y="4141963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8784075" y="4457988"/>
            <a:ext cx="192900" cy="19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14750" y="81699"/>
            <a:ext cx="1162225" cy="109991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6"/>
          <p:cNvSpPr txBox="1"/>
          <p:nvPr/>
        </p:nvSpPr>
        <p:spPr>
          <a:xfrm>
            <a:off x="277050" y="823100"/>
            <a:ext cx="7438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We will be glad to answer your questions and receive feedback.</a:t>
            </a:r>
            <a:endParaRPr sz="1600" b="0" i="0" u="none" strike="noStrike" cap="none">
              <a:solidFill>
                <a:srgbClr val="000000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300" name="Google Shape;300;p36"/>
          <p:cNvPicPr preferRelativeResize="0"/>
          <p:nvPr/>
        </p:nvPicPr>
        <p:blipFill rotWithShape="1">
          <a:blip r:embed="rId5">
            <a:alphaModFix/>
          </a:blip>
          <a:srcRect t="43854" r="55812" b="27412"/>
          <a:stretch/>
        </p:blipFill>
        <p:spPr>
          <a:xfrm>
            <a:off x="5155575" y="2426325"/>
            <a:ext cx="2401774" cy="25940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6"/>
          <p:cNvPicPr preferRelativeResize="0"/>
          <p:nvPr/>
        </p:nvPicPr>
        <p:blipFill rotWithShape="1">
          <a:blip r:embed="rId6">
            <a:alphaModFix/>
          </a:blip>
          <a:srcRect t="37537" r="63057" b="34140"/>
          <a:stretch/>
        </p:blipFill>
        <p:spPr>
          <a:xfrm>
            <a:off x="2679825" y="2426325"/>
            <a:ext cx="2475751" cy="248992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lowchart: Sequential Access Storage 1"/>
          <p:cNvSpPr/>
          <p:nvPr/>
        </p:nvSpPr>
        <p:spPr>
          <a:xfrm>
            <a:off x="4311848" y="2012650"/>
            <a:ext cx="1344305" cy="1507163"/>
          </a:xfrm>
          <a:prstGeom prst="flowChartMagneticTape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15000"/>
              </a:lnSpc>
              <a:spcAft>
                <a:spcPts val="1600"/>
              </a:spcAft>
              <a:buSzPts val="2600"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ontserrat"/>
                <a:ea typeface="Montserrat"/>
                <a:cs typeface="Montserrat"/>
                <a:sym typeface="Montserrat"/>
              </a:rPr>
              <a:t>Thank you for your attention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1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3|2.5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algoritmika">
  <a:themeElements>
    <a:clrScheme name="Simple Light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833AE0"/>
      </a:accent1>
      <a:accent2>
        <a:srgbClr val="FF7842"/>
      </a:accent2>
      <a:accent3>
        <a:srgbClr val="88DBF2"/>
      </a:accent3>
      <a:accent4>
        <a:srgbClr val="38BD60"/>
      </a:accent4>
      <a:accent5>
        <a:srgbClr val="FA82CC"/>
      </a:accent5>
      <a:accent6>
        <a:srgbClr val="FFDC40"/>
      </a:accent6>
      <a:hlink>
        <a:srgbClr val="833AE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253</Words>
  <Application>Microsoft Office PowerPoint</Application>
  <PresentationFormat>On-screen Show (16:9)</PresentationFormat>
  <Paragraphs>57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Algerian</vt:lpstr>
      <vt:lpstr>Arial</vt:lpstr>
      <vt:lpstr>Montserrat</vt:lpstr>
      <vt:lpstr>Montserrat ExtraBold</vt:lpstr>
      <vt:lpstr>Montserrat SemiBold</vt:lpstr>
      <vt:lpstr>Open Sans</vt:lpstr>
      <vt:lpstr>Roboto</vt:lpstr>
      <vt:lpstr>Roboto Light</vt:lpstr>
      <vt:lpstr>Wingdings</vt:lpstr>
      <vt:lpstr>Simple Light</vt:lpstr>
      <vt:lpstr>algoritmika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user</cp:lastModifiedBy>
  <cp:revision>24</cp:revision>
  <dcterms:modified xsi:type="dcterms:W3CDTF">2025-03-22T11:54:43Z</dcterms:modified>
</cp:coreProperties>
</file>