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70" y="9594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 Markdown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270" y="2575621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Reports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Presentations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Dashboards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– Analyses - Code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From </a:t>
            </a:r>
            <a:r>
              <a:rPr lang="en-US" u="sng" dirty="0" smtClean="0">
                <a:latin typeface="Bell MT" panose="02020503060305020303" pitchFamily="18" charset="0"/>
              </a:rPr>
              <a:t>one</a:t>
            </a:r>
            <a:r>
              <a:rPr lang="en-US" dirty="0" smtClean="0">
                <a:latin typeface="Bell MT" panose="02020503060305020303" pitchFamily="18" charset="0"/>
              </a:rPr>
              <a:t> file</a:t>
            </a:r>
            <a:endParaRPr lang="en-US" u="sng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21" y="3785906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034" y="4703974"/>
            <a:ext cx="5769205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Write Code in these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543" y="4100659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45667">
            <a:off x="5454790" y="4811929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58" y="4222461"/>
            <a:ext cx="7814823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Set code “chunk” options here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04" y="5396294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9513022">
            <a:off x="2535812" y="509649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9" y="1162532"/>
            <a:ext cx="9370244" cy="1328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Format the text with markup language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2356" y="4426726"/>
            <a:ext cx="1193132" cy="5216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072999">
            <a:off x="1601137" y="2747296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3368" y="2617692"/>
            <a:ext cx="21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</a:rPr>
              <a:t>Level 2 Header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648" y="3364464"/>
            <a:ext cx="128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  <a:hlinkClick r:id="rId3"/>
              </a:rPr>
              <a:t> Hyperlink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750" y="4502902"/>
            <a:ext cx="7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b="1" dirty="0" smtClean="0">
                <a:latin typeface="Bell MT" panose="02020503060305020303" pitchFamily="18" charset="0"/>
              </a:rPr>
              <a:t>Bold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823303" y="332767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3181340">
            <a:off x="2292429" y="4013962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450" y="3314409"/>
            <a:ext cx="1373660" cy="5638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2005" y="2622889"/>
            <a:ext cx="2108020" cy="4970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That’s Basically it.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Pretty everything else is an extension of that!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Start a document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Add the code you need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to your desired format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Look up more specific stuff on: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google/</a:t>
            </a:r>
            <a:r>
              <a:rPr lang="en-US" dirty="0" err="1" smtClean="0">
                <a:latin typeface="Bell MT" panose="02020503060305020303" pitchFamily="18" charset="0"/>
              </a:rPr>
              <a:t>stackoverflow</a:t>
            </a:r>
            <a:r>
              <a:rPr lang="en-US" dirty="0" smtClean="0">
                <a:latin typeface="Bell MT" panose="02020503060305020303" pitchFamily="18" charset="0"/>
              </a:rPr>
              <a:t>/</a:t>
            </a:r>
            <a:r>
              <a:rPr lang="en-US" dirty="0" err="1" smtClean="0">
                <a:latin typeface="Bell MT" panose="02020503060305020303" pitchFamily="18" charset="0"/>
              </a:rPr>
              <a:t>rstudio</a:t>
            </a:r>
            <a:r>
              <a:rPr lang="en-US" dirty="0" smtClean="0">
                <a:latin typeface="Bell MT" panose="02020503060305020303" pitchFamily="18" charset="0"/>
              </a:rPr>
              <a:t> community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Rmarkdown </a:t>
            </a:r>
            <a:r>
              <a:rPr lang="en-US" dirty="0" err="1" smtClean="0">
                <a:latin typeface="Bell MT" panose="02020503060305020303" pitchFamily="18" charset="0"/>
              </a:rPr>
              <a:t>cheatsheets</a:t>
            </a:r>
            <a:r>
              <a:rPr lang="en-US" dirty="0" smtClean="0">
                <a:latin typeface="Bell MT" panose="02020503060305020303" pitchFamily="18" charset="0"/>
              </a:rPr>
              <a:t> are the best.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Or ask a friend! (R community &gt; </a:t>
            </a:r>
            <a:r>
              <a:rPr lang="en-US" smtClean="0">
                <a:latin typeface="Bell MT" panose="02020503060305020303" pitchFamily="18" charset="0"/>
              </a:rPr>
              <a:t>general public)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Because that is what programming really is…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68" y="2063218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The typical analysis workflow…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Run analysis(code) and write-up (document) separately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Copy and paste between software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Hope that </a:t>
            </a:r>
            <a:r>
              <a:rPr lang="en-US" u="sng" dirty="0" smtClean="0">
                <a:latin typeface="Bell MT" panose="02020503060305020303" pitchFamily="18" charset="0"/>
              </a:rPr>
              <a:t>all</a:t>
            </a:r>
            <a:r>
              <a:rPr lang="en-US" dirty="0" smtClean="0">
                <a:latin typeface="Bell MT" panose="02020503060305020303" pitchFamily="18" charset="0"/>
              </a:rPr>
              <a:t> changes make it to the finished project…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6" y="3692769"/>
            <a:ext cx="3091506" cy="277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66" y="3692769"/>
            <a:ext cx="3091506" cy="277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5240215" y="4721327"/>
            <a:ext cx="1172308" cy="7151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65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 Better Solution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7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Do everything in one place.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From one flexible file.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0"/>
          <a:stretch/>
        </p:blipFill>
        <p:spPr>
          <a:xfrm>
            <a:off x="1042628" y="2588481"/>
            <a:ext cx="3425846" cy="354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5" y="197339"/>
            <a:ext cx="2977660" cy="3507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5" y="2150876"/>
            <a:ext cx="3876221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"/>
          <a:stretch/>
        </p:blipFill>
        <p:spPr>
          <a:xfrm>
            <a:off x="7521236" y="3699312"/>
            <a:ext cx="4036992" cy="266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qual 8"/>
          <p:cNvSpPr/>
          <p:nvPr/>
        </p:nvSpPr>
        <p:spPr>
          <a:xfrm>
            <a:off x="4927438" y="4176745"/>
            <a:ext cx="1391673" cy="808893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3018" y="3206079"/>
            <a:ext cx="120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Input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495" y="1612200"/>
            <a:ext cx="10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Output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Combining Code with Finished Products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Combine the code you already write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Include any text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&amp; multimedia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All in the same file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as: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word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PowerPoint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pdf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html dashboards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and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4955"/>
          <a:stretch/>
        </p:blipFill>
        <p:spPr>
          <a:xfrm>
            <a:off x="6698611" y="2237519"/>
            <a:ext cx="4655189" cy="352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82639" y="5832516"/>
            <a:ext cx="448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ll MT" panose="02020503060305020303" pitchFamily="18" charset="0"/>
              </a:rPr>
              <a:t>Javascript presentation created in rmarkdown.</a:t>
            </a:r>
            <a:endParaRPr lang="en-US" sz="1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32331"/>
          <a:stretch/>
        </p:blipFill>
        <p:spPr>
          <a:xfrm>
            <a:off x="576200" y="716460"/>
            <a:ext cx="4871578" cy="5345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359" y="949128"/>
            <a:ext cx="3403425" cy="25174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Making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An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Rmarkdown</a:t>
            </a:r>
            <a:br>
              <a:rPr lang="en-US" dirty="0" smtClean="0">
                <a:latin typeface="Bell MT" panose="02020503060305020303" pitchFamily="18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168" y="3070608"/>
            <a:ext cx="5838173" cy="25957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Open R-Studio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Install the “rmarkdown” package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File -&gt; New File -&gt; R Markdown…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Add: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Title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Author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72" y="1079108"/>
            <a:ext cx="10515600" cy="1325563"/>
          </a:xfrm>
        </p:spPr>
        <p:txBody>
          <a:bodyPr/>
          <a:lstStyle/>
          <a:p>
            <a:pPr algn="r"/>
            <a:r>
              <a:rPr lang="en-US" dirty="0" smtClean="0">
                <a:latin typeface="Bell MT" panose="02020503060305020303" pitchFamily="18" charset="0"/>
              </a:rPr>
              <a:t>Your very first rmarkdown file.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966" y="885083"/>
            <a:ext cx="1142064" cy="3880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71" y="1994948"/>
            <a:ext cx="4076178" cy="28415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That file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=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This document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79299" y="262754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"/>
          <a:stretch/>
        </p:blipFill>
        <p:spPr>
          <a:xfrm>
            <a:off x="4715804" y="126107"/>
            <a:ext cx="7163641" cy="6508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10800000">
            <a:off x="4206756" y="3871546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818" y="1091634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1. The “YAML”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359" y="1089764"/>
            <a:ext cx="3306871" cy="12024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818" y="1091634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2. The Body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543" y="2249261"/>
            <a:ext cx="11860339" cy="44720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R Markdown</vt:lpstr>
      <vt:lpstr>The typical analysis workflow…</vt:lpstr>
      <vt:lpstr>A Better Solution</vt:lpstr>
      <vt:lpstr>Combining Code with Finished Products</vt:lpstr>
      <vt:lpstr>Making An Rmarkdown </vt:lpstr>
      <vt:lpstr>Your very first rmarkdown file.</vt:lpstr>
      <vt:lpstr>That file  =  This document</vt:lpstr>
      <vt:lpstr>Part 1. The “YAML”</vt:lpstr>
      <vt:lpstr>Part 2. The Body</vt:lpstr>
      <vt:lpstr>Write Code in these</vt:lpstr>
      <vt:lpstr>Set code “chunk” options here</vt:lpstr>
      <vt:lpstr>Format the text with markup language</vt:lpstr>
      <vt:lpstr>That’s Basically it.</vt:lpstr>
    </vt:vector>
  </TitlesOfParts>
  <Company>NSIL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Adam Kemberling</dc:creator>
  <cp:lastModifiedBy>Adam Kemberling</cp:lastModifiedBy>
  <cp:revision>15</cp:revision>
  <dcterms:created xsi:type="dcterms:W3CDTF">2019-04-19T19:13:48Z</dcterms:created>
  <dcterms:modified xsi:type="dcterms:W3CDTF">2019-04-24T20:51:34Z</dcterms:modified>
</cp:coreProperties>
</file>