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3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751A-BA59-4B7E-969C-D77BEC67ADC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729" y="95947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 Markdown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729" y="2575622"/>
            <a:ext cx="9144000" cy="16557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Reports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- Presentations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- Dashboards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– Analyses - Code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From </a:t>
            </a:r>
            <a:r>
              <a:rPr lang="en-US" u="sng" dirty="0" smtClean="0">
                <a:latin typeface="Bell MT" panose="02020503060305020303" pitchFamily="18" charset="0"/>
              </a:rPr>
              <a:t>one</a:t>
            </a:r>
            <a:r>
              <a:rPr lang="en-US" dirty="0" smtClean="0">
                <a:latin typeface="Bell MT" panose="02020503060305020303" pitchFamily="18" charset="0"/>
              </a:rPr>
              <a:t> file</a:t>
            </a:r>
            <a:endParaRPr lang="en-US" u="sng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22" y="3903140"/>
            <a:ext cx="3773697" cy="21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2"/>
          <a:stretch/>
        </p:blipFill>
        <p:spPr>
          <a:xfrm>
            <a:off x="1" y="0"/>
            <a:ext cx="91674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036" y="4703974"/>
            <a:ext cx="5769205" cy="13282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Write Code in these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659" y="4100659"/>
            <a:ext cx="11925556" cy="6033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45667">
            <a:off x="3930791" y="4811930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19"/>
          <a:stretch/>
        </p:blipFill>
        <p:spPr>
          <a:xfrm>
            <a:off x="1" y="0"/>
            <a:ext cx="92495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207" y="4222463"/>
            <a:ext cx="7814823" cy="13282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Set code “chunk” options here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952" y="5396299"/>
            <a:ext cx="11860339" cy="6033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19513022">
            <a:off x="2538360" y="5096495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0"/>
          <a:stretch/>
        </p:blipFill>
        <p:spPr>
          <a:xfrm>
            <a:off x="1" y="0"/>
            <a:ext cx="9190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281" y="1121519"/>
            <a:ext cx="4681358" cy="13282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Format the text </a:t>
            </a:r>
            <a:br>
              <a:rPr lang="en-US" sz="3600" dirty="0" smtClean="0">
                <a:latin typeface="Bell MT" panose="02020503060305020303" pitchFamily="18" charset="0"/>
              </a:rPr>
            </a:br>
            <a:r>
              <a:rPr lang="en-US" sz="3600" dirty="0" smtClean="0">
                <a:latin typeface="Bell MT" panose="02020503060305020303" pitchFamily="18" charset="0"/>
              </a:rPr>
              <a:t>using markup language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2357" y="4403282"/>
            <a:ext cx="1193132" cy="52168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072999">
            <a:off x="1601137" y="2723851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3370" y="2594248"/>
            <a:ext cx="21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sz="2400" dirty="0">
                <a:latin typeface="Bell MT" panose="02020503060305020303" pitchFamily="18" charset="0"/>
              </a:rPr>
              <a:t>Level 2 Header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650" y="3341018"/>
            <a:ext cx="128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  <a:hlinkClick r:id="rId3"/>
              </a:rPr>
              <a:t> Hyperlink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1750" y="4479455"/>
            <a:ext cx="7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</a:rPr>
              <a:t>Bold</a:t>
            </a:r>
          </a:p>
        </p:txBody>
      </p:sp>
      <p:sp>
        <p:nvSpPr>
          <p:cNvPr id="9" name="Left Arrow 8"/>
          <p:cNvSpPr/>
          <p:nvPr/>
        </p:nvSpPr>
        <p:spPr>
          <a:xfrm>
            <a:off x="2823303" y="3304225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3181340">
            <a:off x="2292429" y="3990517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77451" y="3290965"/>
            <a:ext cx="1373660" cy="5638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32006" y="2599445"/>
            <a:ext cx="2108020" cy="49700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727" y="611310"/>
            <a:ext cx="7886700" cy="1325563"/>
          </a:xfrm>
        </p:spPr>
        <p:txBody>
          <a:bodyPr/>
          <a:lstStyle/>
          <a:p>
            <a:r>
              <a:rPr lang="en-US" sz="4000" dirty="0" smtClean="0">
                <a:latin typeface="Bell MT" panose="02020503060305020303" pitchFamily="18" charset="0"/>
              </a:rPr>
              <a:t>That’s Basically it.</a:t>
            </a:r>
            <a:endParaRPr lang="en-US" sz="40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7" y="1741872"/>
            <a:ext cx="10515600" cy="43513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Pretty much </a:t>
            </a:r>
            <a:r>
              <a:rPr lang="en-US" sz="2400" dirty="0" smtClean="0">
                <a:latin typeface="Bell MT" panose="02020503060305020303" pitchFamily="18" charset="0"/>
              </a:rPr>
              <a:t>everything else is an extension of that!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Start a document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Add the code you need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Output to your desired format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Look up more specific stuff on: </a:t>
            </a:r>
          </a:p>
          <a:p>
            <a:pPr lvl="1"/>
            <a:r>
              <a:rPr lang="en-US" sz="2000" dirty="0" smtClean="0">
                <a:latin typeface="Bell MT" panose="02020503060305020303" pitchFamily="18" charset="0"/>
              </a:rPr>
              <a:t>google/</a:t>
            </a:r>
            <a:r>
              <a:rPr lang="en-US" sz="2000" dirty="0" err="1" smtClean="0">
                <a:latin typeface="Bell MT" panose="02020503060305020303" pitchFamily="18" charset="0"/>
              </a:rPr>
              <a:t>stackoverflow</a:t>
            </a:r>
            <a:r>
              <a:rPr lang="en-US" sz="2000" dirty="0" smtClean="0">
                <a:latin typeface="Bell MT" panose="02020503060305020303" pitchFamily="18" charset="0"/>
              </a:rPr>
              <a:t>/</a:t>
            </a:r>
            <a:r>
              <a:rPr lang="en-US" sz="2000" dirty="0" err="1" smtClean="0">
                <a:latin typeface="Bell MT" panose="02020503060305020303" pitchFamily="18" charset="0"/>
              </a:rPr>
              <a:t>rstudio</a:t>
            </a:r>
            <a:r>
              <a:rPr lang="en-US" sz="2000" dirty="0" smtClean="0">
                <a:latin typeface="Bell MT" panose="02020503060305020303" pitchFamily="18" charset="0"/>
              </a:rPr>
              <a:t> community</a:t>
            </a:r>
          </a:p>
          <a:p>
            <a:pPr lvl="1"/>
            <a:r>
              <a:rPr lang="en-US" sz="2000" dirty="0" smtClean="0">
                <a:latin typeface="Bell MT" panose="02020503060305020303" pitchFamily="18" charset="0"/>
              </a:rPr>
              <a:t>Rmarkdown </a:t>
            </a:r>
            <a:r>
              <a:rPr lang="en-US" sz="2000" dirty="0" err="1" smtClean="0">
                <a:latin typeface="Bell MT" panose="02020503060305020303" pitchFamily="18" charset="0"/>
              </a:rPr>
              <a:t>cheatsheets</a:t>
            </a:r>
            <a:r>
              <a:rPr lang="en-US" sz="2000" dirty="0" smtClean="0">
                <a:latin typeface="Bell MT" panose="02020503060305020303" pitchFamily="18" charset="0"/>
              </a:rPr>
              <a:t> are the best.</a:t>
            </a:r>
          </a:p>
          <a:p>
            <a:pPr lvl="1"/>
            <a:r>
              <a:rPr lang="en-US" sz="2000" dirty="0" smtClean="0">
                <a:latin typeface="Bell MT" panose="02020503060305020303" pitchFamily="18" charset="0"/>
              </a:rPr>
              <a:t>Or ask a friend! (R community &gt; general public)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Because that is what programming really is…</a:t>
            </a: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2" y="2335295"/>
            <a:ext cx="3394775" cy="19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The typical analysis workflow…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2043"/>
            <a:ext cx="10515600" cy="43513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Run analysis(code) and write-up (document) separately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Copy and paste between software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Hope that </a:t>
            </a:r>
            <a:r>
              <a:rPr lang="en-US" sz="2400" u="sng" dirty="0" smtClean="0">
                <a:latin typeface="Bell MT" panose="02020503060305020303" pitchFamily="18" charset="0"/>
              </a:rPr>
              <a:t>all</a:t>
            </a:r>
            <a:r>
              <a:rPr lang="en-US" sz="2400" dirty="0" smtClean="0">
                <a:latin typeface="Bell MT" panose="02020503060305020303" pitchFamily="18" charset="0"/>
              </a:rPr>
              <a:t> changes make it to the finished project…</a:t>
            </a: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2" y="3698916"/>
            <a:ext cx="3091507" cy="277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81" y="3698916"/>
            <a:ext cx="3091507" cy="277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3985846" y="4724401"/>
            <a:ext cx="1172308" cy="7151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93" y="778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 Better Solution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3" y="1129224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Do everything in one place. </a:t>
            </a: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From one flexible file.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80"/>
          <a:stretch/>
        </p:blipFill>
        <p:spPr>
          <a:xfrm>
            <a:off x="586097" y="3089032"/>
            <a:ext cx="2983437" cy="30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5" y="1129586"/>
            <a:ext cx="2186337" cy="2575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78" y="2809877"/>
            <a:ext cx="2846102" cy="1820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4"/>
          <a:stretch/>
        </p:blipFill>
        <p:spPr>
          <a:xfrm>
            <a:off x="5997236" y="4407877"/>
            <a:ext cx="2964148" cy="195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qual 8"/>
          <p:cNvSpPr/>
          <p:nvPr/>
        </p:nvSpPr>
        <p:spPr>
          <a:xfrm>
            <a:off x="3772696" y="4034929"/>
            <a:ext cx="1391673" cy="808893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7532" y="3535581"/>
            <a:ext cx="106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7668" y="2118238"/>
            <a:ext cx="10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632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Combining Code with Finished Products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Combine the code you already write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Include any text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&amp; multimedia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All in the same file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Output as: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word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PowerPoint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pdf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html dashboards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and more…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r="4955"/>
          <a:stretch/>
        </p:blipFill>
        <p:spPr>
          <a:xfrm>
            <a:off x="4572000" y="3106740"/>
            <a:ext cx="3804141" cy="2882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4656869" y="6125409"/>
            <a:ext cx="4487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ell MT" panose="02020503060305020303" pitchFamily="18" charset="0"/>
              </a:rPr>
              <a:t>Javascript presentation created in rmarkdown.</a:t>
            </a:r>
          </a:p>
        </p:txBody>
      </p:sp>
    </p:spTree>
    <p:extLst>
      <p:ext uri="{BB962C8B-B14F-4D97-AF65-F5344CB8AC3E}">
        <p14:creationId xmlns:p14="http://schemas.microsoft.com/office/powerpoint/2010/main" val="499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32331"/>
          <a:stretch/>
        </p:blipFill>
        <p:spPr>
          <a:xfrm>
            <a:off x="283399" y="1491487"/>
            <a:ext cx="3804503" cy="4174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1362" y="949130"/>
            <a:ext cx="3403425" cy="251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Making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An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Rmarkdown</a:t>
            </a:r>
            <a:br>
              <a:rPr lang="en-US" dirty="0" smtClean="0">
                <a:latin typeface="Bell MT" panose="02020503060305020303" pitchFamily="18" charset="0"/>
              </a:rPr>
            </a:b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169" y="3070608"/>
            <a:ext cx="5591637" cy="24861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Open R-Studio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Install the “rmarkdown” package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File -&gt; New File -&gt; R Markdown…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Add:</a:t>
            </a:r>
          </a:p>
          <a:p>
            <a:pPr lvl="1"/>
            <a:r>
              <a:rPr lang="en-US" sz="2000" dirty="0" smtClean="0">
                <a:latin typeface="Bell MT" panose="02020503060305020303" pitchFamily="18" charset="0"/>
              </a:rPr>
              <a:t>Title</a:t>
            </a:r>
          </a:p>
          <a:p>
            <a:pPr lvl="1"/>
            <a:r>
              <a:rPr lang="en-US" sz="2000" dirty="0" smtClean="0">
                <a:latin typeface="Bell MT" panose="02020503060305020303" pitchFamily="18" charset="0"/>
              </a:rPr>
              <a:t>Author</a:t>
            </a: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4"/>
          <a:stretch/>
        </p:blipFill>
        <p:spPr>
          <a:xfrm>
            <a:off x="0" y="0"/>
            <a:ext cx="915572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4067" y="1079110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latin typeface="Bell MT" panose="02020503060305020303" pitchFamily="18" charset="0"/>
              </a:rPr>
              <a:t>Your very first rmarkdown file.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1569" y="885085"/>
            <a:ext cx="1142064" cy="38804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"/>
          <a:stretch/>
        </p:blipFill>
        <p:spPr>
          <a:xfrm>
            <a:off x="0" y="85279"/>
            <a:ext cx="7457562" cy="6772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821" y="3019635"/>
            <a:ext cx="4076179" cy="284153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Bell MT" panose="02020503060305020303" pitchFamily="18" charset="0"/>
              </a:rPr>
              <a:t>That file </a:t>
            </a:r>
            <a:br>
              <a:rPr lang="en-US" sz="3600" dirty="0" smtClean="0">
                <a:latin typeface="Bell MT" panose="02020503060305020303" pitchFamily="18" charset="0"/>
              </a:rPr>
            </a:br>
            <a:r>
              <a:rPr lang="en-US" sz="3600" dirty="0" smtClean="0">
                <a:latin typeface="Bell MT" panose="02020503060305020303" pitchFamily="18" charset="0"/>
              </a:rPr>
              <a:t>= </a:t>
            </a:r>
            <a:br>
              <a:rPr lang="en-US" sz="3600" dirty="0" smtClean="0">
                <a:latin typeface="Bell MT" panose="02020503060305020303" pitchFamily="18" charset="0"/>
              </a:rPr>
            </a:br>
            <a:r>
              <a:rPr lang="en-US" sz="3600" dirty="0" smtClean="0">
                <a:latin typeface="Bell MT" panose="02020503060305020303" pitchFamily="18" charset="0"/>
              </a:rPr>
              <a:t>This document</a:t>
            </a:r>
            <a:endParaRPr lang="en-US" sz="3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05"/>
          <a:stretch/>
        </p:blipFill>
        <p:spPr>
          <a:xfrm>
            <a:off x="27464" y="0"/>
            <a:ext cx="91048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821" y="1091636"/>
            <a:ext cx="5612705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Part 1. The “YAML”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130" y="1153167"/>
            <a:ext cx="3306871" cy="120249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0"/>
          <a:stretch/>
        </p:blipFill>
        <p:spPr>
          <a:xfrm>
            <a:off x="1" y="0"/>
            <a:ext cx="9190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821" y="1091636"/>
            <a:ext cx="5612705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Part 2. The Body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660" y="2284431"/>
            <a:ext cx="8725156" cy="44720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223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Office Theme</vt:lpstr>
      <vt:lpstr>R Markdown</vt:lpstr>
      <vt:lpstr>The typical analysis workflow…</vt:lpstr>
      <vt:lpstr>A Better Solution</vt:lpstr>
      <vt:lpstr>Combining Code with Finished Products</vt:lpstr>
      <vt:lpstr>Making An Rmarkdown </vt:lpstr>
      <vt:lpstr>Your very first rmarkdown file.</vt:lpstr>
      <vt:lpstr>That file  =  This document</vt:lpstr>
      <vt:lpstr>Part 1. The “YAML”</vt:lpstr>
      <vt:lpstr>Part 2. The Body</vt:lpstr>
      <vt:lpstr>Write Code in these</vt:lpstr>
      <vt:lpstr>Set code “chunk” options here</vt:lpstr>
      <vt:lpstr>Format the text  using markup language</vt:lpstr>
      <vt:lpstr>That’s Basically it.</vt:lpstr>
    </vt:vector>
  </TitlesOfParts>
  <Company>NSIL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Adam Kemberling</dc:creator>
  <cp:lastModifiedBy>Adam Kemberling</cp:lastModifiedBy>
  <cp:revision>19</cp:revision>
  <dcterms:created xsi:type="dcterms:W3CDTF">2019-04-19T19:13:48Z</dcterms:created>
  <dcterms:modified xsi:type="dcterms:W3CDTF">2019-04-25T16:36:45Z</dcterms:modified>
</cp:coreProperties>
</file>