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84D06-A99F-87C5-D5B6-A7E724A7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2FF85-92CF-4C9C-6E2A-3AB63EC4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D6F74-2656-93B4-444B-0839EB6E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DB4C8-FB3B-31B4-6276-DD6C39EE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504AD-28E1-9CA6-E8F3-CAF2C99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5FD-78BF-6C67-BB9E-C56A49A0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FBD69-DB40-FC1C-D677-E9C0E2D47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880FE-3D08-F65E-EA14-BCE105C7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A1056-A953-69BE-3190-56A7964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A2DB1-761B-B347-35B9-BD5BD156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92C115-B951-05FD-4274-E4AE47C71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806644-825B-EE69-A13F-4C9E76B7B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A2AE3-CC1E-9B81-901F-FCEED6C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08843-E18E-DBB8-6E14-433CDA14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DD2E3-734B-8A5A-C5C6-87ECF33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44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3786-EE8C-F9F8-07BC-D6E2781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2383-2A59-02EF-3A43-33B8F359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8F07E-1EA8-152C-733A-58082F90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8CC0-4ED6-8224-F5EB-5EB51FE7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A1728-4559-3E4B-6718-C6D81979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80DB-C8D2-A29E-5014-E987E23B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7EABC-1969-4F70-4D06-80643F90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77C86-2805-0A25-7F87-8A13CBAE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6149E-663D-0543-D6EB-3ECAE420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30440-C026-6337-DB1D-4D43C66E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E0BE-12F0-A5F0-4A34-E2DF418F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D750C-A8E6-81BA-A518-8F1A2D97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8D97E-8B20-F35C-C974-4E6EB6A8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81996-B6E8-DC93-F4ED-19904B49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2E681-0BB9-C436-067F-158C9DF1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15311-3220-2B5F-0938-0590866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41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AD168-B2C0-B28D-76EA-CABAE8F5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890CD-4E8B-A9C7-8AEC-E007A463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631E-540D-F150-15B8-B51250E5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84D15-4850-9E5C-AAD3-9A651EB2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09BF4-2C86-5045-1952-9B3110C4A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786E3-8CF4-95B9-09A8-C4AFC019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2E5F1-6C05-1277-DEB0-CA1C56DF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757038-11B6-012A-E69D-7E1A7AE8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45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E5CB-7961-5384-402C-9AE10C9D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D2716-ABA1-EADE-AE0B-FF5270F0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FBC44-31F6-0DE6-7737-79478454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4BC73-8016-068E-0EDA-48D1DC90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3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208CD-8C6F-4388-846F-C069DBD3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ED60-20EE-59B8-3DD7-FBF5B502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03FB6-CCB0-1FCC-E282-FCD4C5F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10F0-7296-8DC3-193D-8B69A70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3DCD-76DD-B181-1E2B-E1EA284B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68F75-9696-97B8-41E1-CBDD9EC7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5B470-33D9-FA72-5C40-42F54D63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32F54-6B8D-0BC7-1964-CC5C883D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62208-12F6-D59B-F02D-82A969E3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5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1AB1C-BADF-F7B5-09B7-8C0F2D98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2A481-84E1-EFDC-4569-8FC1B799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0A49B-1589-9AD6-7779-4B048C442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FFF30-F8C9-4B63-BD48-E202B29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889C7-A1A3-D3AC-03F9-F3CFDE6C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2ADFA-9578-E2AA-9080-CBF98E7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4E567-E5F6-7A79-468C-95572158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D2EE7-9D57-3238-AE85-E3819F57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8AB8-798B-6EF6-4F60-D2A2B6EE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16694-5134-4D61-8212-3BEC678D978F}" type="datetimeFigureOut">
              <a:rPr lang="ko-KR" altLang="en-US" smtClean="0"/>
              <a:t>2025-03-28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21F97-004E-AF9D-5D23-003BFA6DB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BF8F-FA1F-DA30-9CD3-703CAC91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03E44-6A17-4678-9B4D-6AA900A806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09D0EA-F527-2F42-B00D-648A6C1F6A44}"/>
              </a:ext>
            </a:extLst>
          </p:cNvPr>
          <p:cNvSpPr/>
          <p:nvPr/>
        </p:nvSpPr>
        <p:spPr>
          <a:xfrm>
            <a:off x="609435" y="1117741"/>
            <a:ext cx="3028121" cy="5734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TMS (Simens VICOS)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1E1B41-61F3-D9DE-A701-841533471B46}"/>
              </a:ext>
            </a:extLst>
          </p:cNvPr>
          <p:cNvSpPr/>
          <p:nvPr/>
        </p:nvSpPr>
        <p:spPr>
          <a:xfrm>
            <a:off x="609435" y="4289997"/>
            <a:ext cx="5835391" cy="732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Relay based interlocking</a:t>
            </a:r>
          </a:p>
          <a:p>
            <a:pPr algn="ctr"/>
            <a:r>
              <a:rPr lang="en-US" altLang="ko-KR" dirty="0"/>
              <a:t>(drs,gantz domino)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153BD2-32F0-E1C0-CD83-21EA024290DD}"/>
              </a:ext>
            </a:extLst>
          </p:cNvPr>
          <p:cNvCxnSpPr>
            <a:cxnSpLocks/>
          </p:cNvCxnSpPr>
          <p:nvPr/>
        </p:nvCxnSpPr>
        <p:spPr>
          <a:xfrm>
            <a:off x="3477970" y="502249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E30F-1EEC-8D3E-199B-BC5430A7F14D}"/>
              </a:ext>
            </a:extLst>
          </p:cNvPr>
          <p:cNvCxnSpPr>
            <a:cxnSpLocks/>
          </p:cNvCxnSpPr>
          <p:nvPr/>
        </p:nvCxnSpPr>
        <p:spPr>
          <a:xfrm>
            <a:off x="936331" y="500529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A1EE76-EFD8-9593-5B07-7FA2E1434E65}"/>
              </a:ext>
            </a:extLst>
          </p:cNvPr>
          <p:cNvCxnSpPr>
            <a:cxnSpLocks/>
          </p:cNvCxnSpPr>
          <p:nvPr/>
        </p:nvCxnSpPr>
        <p:spPr>
          <a:xfrm>
            <a:off x="2209609" y="502249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BFE127-3F19-9DD1-134F-CB257692CEEC}"/>
              </a:ext>
            </a:extLst>
          </p:cNvPr>
          <p:cNvCxnSpPr>
            <a:cxnSpLocks/>
          </p:cNvCxnSpPr>
          <p:nvPr/>
        </p:nvCxnSpPr>
        <p:spPr>
          <a:xfrm>
            <a:off x="4638176" y="5015124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F3F86C-AEFF-A071-CC75-AB1D8FDB241B}"/>
              </a:ext>
            </a:extLst>
          </p:cNvPr>
          <p:cNvCxnSpPr>
            <a:cxnSpLocks/>
          </p:cNvCxnSpPr>
          <p:nvPr/>
        </p:nvCxnSpPr>
        <p:spPr>
          <a:xfrm>
            <a:off x="5911454" y="502249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025C1F7-BF1D-8824-6ABC-39ACDD6E54F9}"/>
              </a:ext>
            </a:extLst>
          </p:cNvPr>
          <p:cNvCxnSpPr>
            <a:cxnSpLocks/>
          </p:cNvCxnSpPr>
          <p:nvPr/>
        </p:nvCxnSpPr>
        <p:spPr>
          <a:xfrm>
            <a:off x="4141648" y="502741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0F04B5-CAEE-C61D-902E-8A88C64A7684}"/>
              </a:ext>
            </a:extLst>
          </p:cNvPr>
          <p:cNvCxnSpPr>
            <a:cxnSpLocks/>
          </p:cNvCxnSpPr>
          <p:nvPr/>
        </p:nvCxnSpPr>
        <p:spPr>
          <a:xfrm>
            <a:off x="1600009" y="501021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5EDDE4-A282-B659-1398-D6D5585232EB}"/>
              </a:ext>
            </a:extLst>
          </p:cNvPr>
          <p:cNvCxnSpPr>
            <a:cxnSpLocks/>
          </p:cNvCxnSpPr>
          <p:nvPr/>
        </p:nvCxnSpPr>
        <p:spPr>
          <a:xfrm>
            <a:off x="2873287" y="502741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CA55D8-AFF0-7BE0-BC4A-2A1DC6BF2846}"/>
              </a:ext>
            </a:extLst>
          </p:cNvPr>
          <p:cNvCxnSpPr>
            <a:cxnSpLocks/>
          </p:cNvCxnSpPr>
          <p:nvPr/>
        </p:nvCxnSpPr>
        <p:spPr>
          <a:xfrm>
            <a:off x="5301854" y="5020044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33AA8C-B6A7-6A97-071C-695951324C11}"/>
              </a:ext>
            </a:extLst>
          </p:cNvPr>
          <p:cNvCxnSpPr>
            <a:cxnSpLocks/>
          </p:cNvCxnSpPr>
          <p:nvPr/>
        </p:nvCxnSpPr>
        <p:spPr>
          <a:xfrm>
            <a:off x="3768024" y="500775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0646DA-861B-395B-3A33-30C638A93F22}"/>
              </a:ext>
            </a:extLst>
          </p:cNvPr>
          <p:cNvCxnSpPr>
            <a:cxnSpLocks/>
          </p:cNvCxnSpPr>
          <p:nvPr/>
        </p:nvCxnSpPr>
        <p:spPr>
          <a:xfrm>
            <a:off x="1226385" y="501020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308218-84FC-91E3-2A2D-708F7D5A29A2}"/>
              </a:ext>
            </a:extLst>
          </p:cNvPr>
          <p:cNvCxnSpPr>
            <a:cxnSpLocks/>
          </p:cNvCxnSpPr>
          <p:nvPr/>
        </p:nvCxnSpPr>
        <p:spPr>
          <a:xfrm>
            <a:off x="2499663" y="500775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59DBEC8-0DBB-B013-A1B8-92E92DD5C68A}"/>
              </a:ext>
            </a:extLst>
          </p:cNvPr>
          <p:cNvCxnSpPr>
            <a:cxnSpLocks/>
          </p:cNvCxnSpPr>
          <p:nvPr/>
        </p:nvCxnSpPr>
        <p:spPr>
          <a:xfrm>
            <a:off x="4928230" y="5000377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63E5E-69AA-25C3-BADC-48347AE44A75}"/>
              </a:ext>
            </a:extLst>
          </p:cNvPr>
          <p:cNvCxnSpPr>
            <a:cxnSpLocks/>
          </p:cNvCxnSpPr>
          <p:nvPr/>
        </p:nvCxnSpPr>
        <p:spPr>
          <a:xfrm>
            <a:off x="6201508" y="500775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AA5FBE-10CD-4924-D5D2-60CD384F157A}"/>
              </a:ext>
            </a:extLst>
          </p:cNvPr>
          <p:cNvCxnSpPr>
            <a:cxnSpLocks/>
          </p:cNvCxnSpPr>
          <p:nvPr/>
        </p:nvCxnSpPr>
        <p:spPr>
          <a:xfrm>
            <a:off x="4431702" y="501267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0CE00F-6052-8035-62D8-2CA8955DA7E8}"/>
              </a:ext>
            </a:extLst>
          </p:cNvPr>
          <p:cNvCxnSpPr>
            <a:cxnSpLocks/>
          </p:cNvCxnSpPr>
          <p:nvPr/>
        </p:nvCxnSpPr>
        <p:spPr>
          <a:xfrm>
            <a:off x="1890063" y="4995465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D84357A-06BF-E571-23CD-1941F1C876F5}"/>
              </a:ext>
            </a:extLst>
          </p:cNvPr>
          <p:cNvCxnSpPr>
            <a:cxnSpLocks/>
          </p:cNvCxnSpPr>
          <p:nvPr/>
        </p:nvCxnSpPr>
        <p:spPr>
          <a:xfrm>
            <a:off x="3163341" y="501267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45F5EE-910A-5A63-8BFC-9B8B99E688A8}"/>
              </a:ext>
            </a:extLst>
          </p:cNvPr>
          <p:cNvCxnSpPr>
            <a:cxnSpLocks/>
          </p:cNvCxnSpPr>
          <p:nvPr/>
        </p:nvCxnSpPr>
        <p:spPr>
          <a:xfrm>
            <a:off x="5591908" y="5005297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E47D0E-BDDD-51F6-AB92-BF908A88A0F8}"/>
              </a:ext>
            </a:extLst>
          </p:cNvPr>
          <p:cNvSpPr/>
          <p:nvPr/>
        </p:nvSpPr>
        <p:spPr>
          <a:xfrm>
            <a:off x="5102942" y="616297"/>
            <a:ext cx="6263147" cy="330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D372EA-4724-1023-1F13-279075D82992}"/>
              </a:ext>
            </a:extLst>
          </p:cNvPr>
          <p:cNvCxnSpPr>
            <a:cxnSpLocks/>
          </p:cNvCxnSpPr>
          <p:nvPr/>
        </p:nvCxnSpPr>
        <p:spPr>
          <a:xfrm>
            <a:off x="6237875" y="3709892"/>
            <a:ext cx="0" cy="59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17DE89-543C-756E-F5B1-81F04280C5E6}"/>
              </a:ext>
            </a:extLst>
          </p:cNvPr>
          <p:cNvCxnSpPr>
            <a:cxnSpLocks/>
          </p:cNvCxnSpPr>
          <p:nvPr/>
        </p:nvCxnSpPr>
        <p:spPr>
          <a:xfrm>
            <a:off x="3942736" y="4080385"/>
            <a:ext cx="2287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C01F65E-8275-1343-F876-BC9103900525}"/>
              </a:ext>
            </a:extLst>
          </p:cNvPr>
          <p:cNvSpPr txBox="1"/>
          <p:nvPr/>
        </p:nvSpPr>
        <p:spPr>
          <a:xfrm>
            <a:off x="3185652" y="3888705"/>
            <a:ext cx="7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39BE78-943F-DDCB-018F-1B6ADD288199}"/>
              </a:ext>
            </a:extLst>
          </p:cNvPr>
          <p:cNvSpPr/>
          <p:nvPr/>
        </p:nvSpPr>
        <p:spPr>
          <a:xfrm>
            <a:off x="6852862" y="4298545"/>
            <a:ext cx="1932037" cy="732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based </a:t>
            </a:r>
          </a:p>
          <a:p>
            <a:pPr algn="ctr"/>
            <a:r>
              <a:rPr lang="en-US" altLang="ko-KR" dirty="0"/>
              <a:t>(SCI-CC</a:t>
            </a:r>
            <a:r>
              <a:rPr lang="ko-KR" altLang="en-US" dirty="0"/>
              <a:t>미지원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14174C-DEEA-511B-CEC8-393ECF61DBDD}"/>
              </a:ext>
            </a:extLst>
          </p:cNvPr>
          <p:cNvSpPr/>
          <p:nvPr/>
        </p:nvSpPr>
        <p:spPr>
          <a:xfrm>
            <a:off x="9158526" y="4310224"/>
            <a:ext cx="1932037" cy="732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based</a:t>
            </a:r>
          </a:p>
          <a:p>
            <a:pPr algn="ctr"/>
            <a:r>
              <a:rPr lang="en-US" altLang="ko-KR" dirty="0"/>
              <a:t>(SCI-CC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0F1E82-09DF-25E3-FDE8-37179AB71C18}"/>
              </a:ext>
            </a:extLst>
          </p:cNvPr>
          <p:cNvCxnSpPr>
            <a:cxnSpLocks/>
          </p:cNvCxnSpPr>
          <p:nvPr/>
        </p:nvCxnSpPr>
        <p:spPr>
          <a:xfrm>
            <a:off x="7825786" y="3730620"/>
            <a:ext cx="0" cy="572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8FC912E-0CAB-A890-B59B-D6C8DE058F9C}"/>
              </a:ext>
            </a:extLst>
          </p:cNvPr>
          <p:cNvCxnSpPr>
            <a:cxnSpLocks/>
          </p:cNvCxnSpPr>
          <p:nvPr/>
        </p:nvCxnSpPr>
        <p:spPr>
          <a:xfrm>
            <a:off x="10165874" y="2604938"/>
            <a:ext cx="0" cy="169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40ABE1C-0ABA-BA7E-AFD8-69429E34FD6F}"/>
              </a:ext>
            </a:extLst>
          </p:cNvPr>
          <p:cNvCxnSpPr>
            <a:cxnSpLocks/>
          </p:cNvCxnSpPr>
          <p:nvPr/>
        </p:nvCxnSpPr>
        <p:spPr>
          <a:xfrm>
            <a:off x="7990980" y="5037247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9CBFE75-0D56-BE58-C9CD-18F8565A141B}"/>
              </a:ext>
            </a:extLst>
          </p:cNvPr>
          <p:cNvCxnSpPr>
            <a:cxnSpLocks/>
          </p:cNvCxnSpPr>
          <p:nvPr/>
        </p:nvCxnSpPr>
        <p:spPr>
          <a:xfrm>
            <a:off x="7381380" y="503479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F0DE84E-6FDC-04C0-CE13-428470C81ED8}"/>
              </a:ext>
            </a:extLst>
          </p:cNvPr>
          <p:cNvCxnSpPr>
            <a:cxnSpLocks/>
          </p:cNvCxnSpPr>
          <p:nvPr/>
        </p:nvCxnSpPr>
        <p:spPr>
          <a:xfrm>
            <a:off x="8281034" y="5022500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D0420C-BDDC-A03A-1DD1-F2202E45CEBD}"/>
              </a:ext>
            </a:extLst>
          </p:cNvPr>
          <p:cNvCxnSpPr>
            <a:cxnSpLocks/>
          </p:cNvCxnSpPr>
          <p:nvPr/>
        </p:nvCxnSpPr>
        <p:spPr>
          <a:xfrm>
            <a:off x="7671434" y="5020045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C561B6B-B375-E892-84C0-5281A790E4E7}"/>
              </a:ext>
            </a:extLst>
          </p:cNvPr>
          <p:cNvCxnSpPr>
            <a:cxnSpLocks/>
          </p:cNvCxnSpPr>
          <p:nvPr/>
        </p:nvCxnSpPr>
        <p:spPr>
          <a:xfrm>
            <a:off x="10272073" y="5047079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8717C8-BB2E-9D7D-96AF-7CBBF734F763}"/>
              </a:ext>
            </a:extLst>
          </p:cNvPr>
          <p:cNvCxnSpPr>
            <a:cxnSpLocks/>
          </p:cNvCxnSpPr>
          <p:nvPr/>
        </p:nvCxnSpPr>
        <p:spPr>
          <a:xfrm>
            <a:off x="9662473" y="5044624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9C9298-01DD-28EC-7B69-2AEE0A4EE04E}"/>
              </a:ext>
            </a:extLst>
          </p:cNvPr>
          <p:cNvCxnSpPr>
            <a:cxnSpLocks/>
          </p:cNvCxnSpPr>
          <p:nvPr/>
        </p:nvCxnSpPr>
        <p:spPr>
          <a:xfrm>
            <a:off x="10562127" y="5032332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62874D-4773-9AFA-5BB8-CF5D62945950}"/>
              </a:ext>
            </a:extLst>
          </p:cNvPr>
          <p:cNvCxnSpPr>
            <a:cxnSpLocks/>
          </p:cNvCxnSpPr>
          <p:nvPr/>
        </p:nvCxnSpPr>
        <p:spPr>
          <a:xfrm>
            <a:off x="9952527" y="5029877"/>
            <a:ext cx="0" cy="59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1E7A9C-E0A4-EF11-F19F-E0677ECCA435}"/>
              </a:ext>
            </a:extLst>
          </p:cNvPr>
          <p:cNvSpPr/>
          <p:nvPr/>
        </p:nvSpPr>
        <p:spPr>
          <a:xfrm>
            <a:off x="7361213" y="3176385"/>
            <a:ext cx="1330504" cy="732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 변환기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263774-8981-CD33-5CD8-BD3B5F1EB1D5}"/>
              </a:ext>
            </a:extLst>
          </p:cNvPr>
          <p:cNvSpPr/>
          <p:nvPr/>
        </p:nvSpPr>
        <p:spPr>
          <a:xfrm>
            <a:off x="6852861" y="1693585"/>
            <a:ext cx="4060945" cy="91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 Main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5F8D5AF-0D01-219C-6664-39ACDA8FD11C}"/>
              </a:ext>
            </a:extLst>
          </p:cNvPr>
          <p:cNvCxnSpPr>
            <a:cxnSpLocks/>
          </p:cNvCxnSpPr>
          <p:nvPr/>
        </p:nvCxnSpPr>
        <p:spPr>
          <a:xfrm>
            <a:off x="7825784" y="2595107"/>
            <a:ext cx="0" cy="584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8EBDEF-127E-A321-194F-E1B4B5669DC1}"/>
              </a:ext>
            </a:extLst>
          </p:cNvPr>
          <p:cNvSpPr/>
          <p:nvPr/>
        </p:nvSpPr>
        <p:spPr>
          <a:xfrm>
            <a:off x="609435" y="1862579"/>
            <a:ext cx="3028121" cy="605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TMS (Native SCI-CC)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1FA617-A431-BBE0-1561-26F15AB0F2FC}"/>
              </a:ext>
            </a:extLst>
          </p:cNvPr>
          <p:cNvSpPr/>
          <p:nvPr/>
        </p:nvSpPr>
        <p:spPr>
          <a:xfrm>
            <a:off x="5110126" y="812404"/>
            <a:ext cx="803234" cy="119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 변환기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1D94EF-F366-89E9-D7B3-7FFEFCC4F1D4}"/>
              </a:ext>
            </a:extLst>
          </p:cNvPr>
          <p:cNvCxnSpPr>
            <a:cxnSpLocks/>
          </p:cNvCxnSpPr>
          <p:nvPr/>
        </p:nvCxnSpPr>
        <p:spPr>
          <a:xfrm>
            <a:off x="5911454" y="1809136"/>
            <a:ext cx="941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F51B72-4FF1-822A-6330-7951A0548893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 flipV="1">
            <a:off x="3637556" y="2149262"/>
            <a:ext cx="3215305" cy="15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9193CDC-040A-3214-10EA-417BCC7FA350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3637556" y="1404445"/>
            <a:ext cx="1472570" cy="3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BAFD90-5912-70B7-4735-27D69BE37A2B}"/>
              </a:ext>
            </a:extLst>
          </p:cNvPr>
          <p:cNvSpPr txBox="1"/>
          <p:nvPr/>
        </p:nvSpPr>
        <p:spPr>
          <a:xfrm>
            <a:off x="7590502" y="727587"/>
            <a:ext cx="27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EULYNX SCI-CC Gateway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04AADC-FBD1-51B3-823B-D41345F58652}"/>
              </a:ext>
            </a:extLst>
          </p:cNvPr>
          <p:cNvSpPr/>
          <p:nvPr/>
        </p:nvSpPr>
        <p:spPr>
          <a:xfrm>
            <a:off x="5975364" y="3179962"/>
            <a:ext cx="1250651" cy="732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 생성기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0FE0AA-6F23-6A44-13BD-B2A5CB88214E}"/>
              </a:ext>
            </a:extLst>
          </p:cNvPr>
          <p:cNvSpPr txBox="1"/>
          <p:nvPr/>
        </p:nvSpPr>
        <p:spPr>
          <a:xfrm>
            <a:off x="3760589" y="1464073"/>
            <a:ext cx="121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IEC 61850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C37FDD-3845-4BB2-C2C1-258D8B4810C3}"/>
              </a:ext>
            </a:extLst>
          </p:cNvPr>
          <p:cNvSpPr txBox="1"/>
          <p:nvPr/>
        </p:nvSpPr>
        <p:spPr>
          <a:xfrm>
            <a:off x="3943585" y="2201196"/>
            <a:ext cx="1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572BAEF-1A89-40C9-14E6-0827A724ECB5}"/>
              </a:ext>
            </a:extLst>
          </p:cNvPr>
          <p:cNvCxnSpPr>
            <a:cxnSpLocks/>
          </p:cNvCxnSpPr>
          <p:nvPr/>
        </p:nvCxnSpPr>
        <p:spPr>
          <a:xfrm>
            <a:off x="6984240" y="2595107"/>
            <a:ext cx="0" cy="570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9CAEB9-0F16-FA4C-3096-51B63822897D}"/>
              </a:ext>
            </a:extLst>
          </p:cNvPr>
          <p:cNvSpPr txBox="1"/>
          <p:nvPr/>
        </p:nvSpPr>
        <p:spPr>
          <a:xfrm>
            <a:off x="10202557" y="3917290"/>
            <a:ext cx="1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5FDEF-8809-3B32-DCAF-23AB0F3D80EC}"/>
              </a:ext>
            </a:extLst>
          </p:cNvPr>
          <p:cNvSpPr txBox="1"/>
          <p:nvPr/>
        </p:nvSpPr>
        <p:spPr>
          <a:xfrm>
            <a:off x="5882416" y="1391866"/>
            <a:ext cx="1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E29F53-A1FA-BD2E-9F21-A1C0E9F1A95A}"/>
              </a:ext>
            </a:extLst>
          </p:cNvPr>
          <p:cNvSpPr txBox="1"/>
          <p:nvPr/>
        </p:nvSpPr>
        <p:spPr>
          <a:xfrm>
            <a:off x="5883992" y="2556253"/>
            <a:ext cx="1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945FCA-4801-FBB5-4AB2-4850A4E43F25}"/>
              </a:ext>
            </a:extLst>
          </p:cNvPr>
          <p:cNvSpPr txBox="1"/>
          <p:nvPr/>
        </p:nvSpPr>
        <p:spPr>
          <a:xfrm>
            <a:off x="7966381" y="2610440"/>
            <a:ext cx="1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</p:txBody>
      </p:sp>
    </p:spTree>
    <p:extLst>
      <p:ext uri="{BB962C8B-B14F-4D97-AF65-F5344CB8AC3E}">
        <p14:creationId xmlns:p14="http://schemas.microsoft.com/office/powerpoint/2010/main" val="12195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D59715-2999-DDE0-127F-8C37D52B34C3}"/>
              </a:ext>
            </a:extLst>
          </p:cNvPr>
          <p:cNvCxnSpPr>
            <a:cxnSpLocks/>
          </p:cNvCxnSpPr>
          <p:nvPr/>
        </p:nvCxnSpPr>
        <p:spPr>
          <a:xfrm>
            <a:off x="460388" y="3165988"/>
            <a:ext cx="98733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A04315-FBB2-AEE8-E664-81E23F8EC6B6}"/>
              </a:ext>
            </a:extLst>
          </p:cNvPr>
          <p:cNvSpPr/>
          <p:nvPr/>
        </p:nvSpPr>
        <p:spPr>
          <a:xfrm>
            <a:off x="609436" y="1117742"/>
            <a:ext cx="2772862" cy="1045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TMS </a:t>
            </a:r>
          </a:p>
          <a:p>
            <a:pPr algn="ctr"/>
            <a:r>
              <a:rPr lang="en-US" altLang="ko-KR" dirty="0"/>
              <a:t>CTC(</a:t>
            </a:r>
            <a:r>
              <a:rPr lang="ko-KR" altLang="en-US" dirty="0"/>
              <a:t>열차집중제어장치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FD85B-8F43-9A09-EED0-018026A541A8}"/>
              </a:ext>
            </a:extLst>
          </p:cNvPr>
          <p:cNvSpPr/>
          <p:nvPr/>
        </p:nvSpPr>
        <p:spPr>
          <a:xfrm>
            <a:off x="4563801" y="1117742"/>
            <a:ext cx="3046260" cy="1045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EIS</a:t>
            </a:r>
          </a:p>
          <a:p>
            <a:pPr algn="ctr"/>
            <a:r>
              <a:rPr lang="ko-KR" altLang="en-US" dirty="0"/>
              <a:t>전자연동장치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2A3B9B-D7AF-ABBC-484B-099D56412FE5}"/>
              </a:ext>
            </a:extLst>
          </p:cNvPr>
          <p:cNvSpPr/>
          <p:nvPr/>
        </p:nvSpPr>
        <p:spPr>
          <a:xfrm>
            <a:off x="4573630" y="3860939"/>
            <a:ext cx="3028121" cy="1045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Controller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5EF1A8-5CF7-6BFC-B9F3-9AC05F258F97}"/>
              </a:ext>
            </a:extLst>
          </p:cNvPr>
          <p:cNvSpPr/>
          <p:nvPr/>
        </p:nvSpPr>
        <p:spPr>
          <a:xfrm>
            <a:off x="3190675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신호기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3AA13-6A9D-D490-57A3-3ED85BD96835}"/>
              </a:ext>
            </a:extLst>
          </p:cNvPr>
          <p:cNvSpPr/>
          <p:nvPr/>
        </p:nvSpPr>
        <p:spPr>
          <a:xfrm>
            <a:off x="4166094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12300-13DF-F2C2-857D-DFB80B20ABE1}"/>
              </a:ext>
            </a:extLst>
          </p:cNvPr>
          <p:cNvSpPr/>
          <p:nvPr/>
        </p:nvSpPr>
        <p:spPr>
          <a:xfrm>
            <a:off x="5141513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궤도</a:t>
            </a:r>
            <a:endParaRPr lang="en-US" altLang="ko-KR" sz="1000" dirty="0"/>
          </a:p>
          <a:p>
            <a:pPr algn="ctr"/>
            <a:r>
              <a:rPr lang="ko-KR" altLang="en-US" sz="1000" dirty="0"/>
              <a:t>회로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C6651-1FF3-A1B8-C7F6-DD081D788F14}"/>
              </a:ext>
            </a:extLst>
          </p:cNvPr>
          <p:cNvSpPr/>
          <p:nvPr/>
        </p:nvSpPr>
        <p:spPr>
          <a:xfrm>
            <a:off x="6116932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차단기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D1782-055F-F96B-1DED-54641896F06C}"/>
              </a:ext>
            </a:extLst>
          </p:cNvPr>
          <p:cNvSpPr/>
          <p:nvPr/>
        </p:nvSpPr>
        <p:spPr>
          <a:xfrm>
            <a:off x="7092351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제어기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933E3-1591-620E-A87B-C9EA9A21C37C}"/>
              </a:ext>
            </a:extLst>
          </p:cNvPr>
          <p:cNvSpPr/>
          <p:nvPr/>
        </p:nvSpPr>
        <p:spPr>
          <a:xfrm>
            <a:off x="8067770" y="6086167"/>
            <a:ext cx="614411" cy="609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현장</a:t>
            </a:r>
            <a:endParaRPr lang="en-US" altLang="ko-KR" sz="1000" dirty="0"/>
          </a:p>
          <a:p>
            <a:pPr algn="ctr"/>
            <a:r>
              <a:rPr lang="en-US" altLang="ko-KR" sz="1000" dirty="0"/>
              <a:t>objects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A221D6-B7A2-24FB-B9A5-CFB4E8262F95}"/>
              </a:ext>
            </a:extLst>
          </p:cNvPr>
          <p:cNvCxnSpPr>
            <a:cxnSpLocks/>
          </p:cNvCxnSpPr>
          <p:nvPr/>
        </p:nvCxnSpPr>
        <p:spPr>
          <a:xfrm>
            <a:off x="3190675" y="5633884"/>
            <a:ext cx="5491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E22335-54E4-F004-A9DC-A33E2E7DD8A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6931" y="4906296"/>
            <a:ext cx="760" cy="727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CC7AB5-950B-581C-CB10-E5E5118590F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97881" y="5633884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66CCDF-C865-3B15-5DCA-FC76C1DCC63D}"/>
              </a:ext>
            </a:extLst>
          </p:cNvPr>
          <p:cNvCxnSpPr>
            <a:cxnSpLocks/>
          </p:cNvCxnSpPr>
          <p:nvPr/>
        </p:nvCxnSpPr>
        <p:spPr>
          <a:xfrm flipH="1">
            <a:off x="4465981" y="5633883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7BF75E-D0A2-6BE4-41BB-27B13AF00A12}"/>
              </a:ext>
            </a:extLst>
          </p:cNvPr>
          <p:cNvCxnSpPr>
            <a:cxnSpLocks/>
          </p:cNvCxnSpPr>
          <p:nvPr/>
        </p:nvCxnSpPr>
        <p:spPr>
          <a:xfrm flipH="1">
            <a:off x="5470598" y="5622278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2C049E-849E-C5DA-9D37-7745BB0BEF7D}"/>
              </a:ext>
            </a:extLst>
          </p:cNvPr>
          <p:cNvCxnSpPr>
            <a:cxnSpLocks/>
          </p:cNvCxnSpPr>
          <p:nvPr/>
        </p:nvCxnSpPr>
        <p:spPr>
          <a:xfrm flipH="1">
            <a:off x="6438698" y="5622277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6EFF22-2DB0-01A3-D6E6-E51A85C39905}"/>
              </a:ext>
            </a:extLst>
          </p:cNvPr>
          <p:cNvCxnSpPr>
            <a:cxnSpLocks/>
          </p:cNvCxnSpPr>
          <p:nvPr/>
        </p:nvCxnSpPr>
        <p:spPr>
          <a:xfrm flipH="1">
            <a:off x="7443315" y="5633884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80103F-4737-1F89-4144-A5D80065234A}"/>
              </a:ext>
            </a:extLst>
          </p:cNvPr>
          <p:cNvCxnSpPr>
            <a:cxnSpLocks/>
          </p:cNvCxnSpPr>
          <p:nvPr/>
        </p:nvCxnSpPr>
        <p:spPr>
          <a:xfrm flipH="1">
            <a:off x="8411415" y="5633883"/>
            <a:ext cx="7318" cy="452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53136D-C903-2C86-F16C-868F2CB8330B}"/>
              </a:ext>
            </a:extLst>
          </p:cNvPr>
          <p:cNvCxnSpPr>
            <a:cxnSpLocks/>
          </p:cNvCxnSpPr>
          <p:nvPr/>
        </p:nvCxnSpPr>
        <p:spPr>
          <a:xfrm>
            <a:off x="9596284" y="3165988"/>
            <a:ext cx="0" cy="3529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C8DFD1-7CB9-3FFE-A724-A1F83A257F48}"/>
              </a:ext>
            </a:extLst>
          </p:cNvPr>
          <p:cNvSpPr txBox="1"/>
          <p:nvPr/>
        </p:nvSpPr>
        <p:spPr>
          <a:xfrm>
            <a:off x="9596284" y="4701967"/>
            <a:ext cx="80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현장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82DB95-FE82-CB7D-C29F-89C9D1C054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86931" y="2163098"/>
            <a:ext cx="760" cy="1697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1E8C8D-6E16-FBA7-D2FA-76172908446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82298" y="1640420"/>
            <a:ext cx="11815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67E341-B910-E017-A627-BCFFAE7FEB19}"/>
              </a:ext>
            </a:extLst>
          </p:cNvPr>
          <p:cNvSpPr txBox="1"/>
          <p:nvPr/>
        </p:nvSpPr>
        <p:spPr>
          <a:xfrm>
            <a:off x="4971758" y="4946923"/>
            <a:ext cx="13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SCI-PDI</a:t>
            </a:r>
          </a:p>
          <a:p>
            <a:r>
              <a:rPr lang="en-US" altLang="ko-KR" dirty="0"/>
              <a:t>OPC-UA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A294A4-0913-0F21-1B95-F5A35E26AE10}"/>
              </a:ext>
            </a:extLst>
          </p:cNvPr>
          <p:cNvSpPr txBox="1"/>
          <p:nvPr/>
        </p:nvSpPr>
        <p:spPr>
          <a:xfrm>
            <a:off x="6291208" y="2341377"/>
            <a:ext cx="100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  <a:p>
            <a:r>
              <a:rPr lang="en-US" altLang="ko-KR" dirty="0"/>
              <a:t>RaSTA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B97F03-FFBF-FE62-71B2-497AA23A224F}"/>
              </a:ext>
            </a:extLst>
          </p:cNvPr>
          <p:cNvSpPr txBox="1"/>
          <p:nvPr/>
        </p:nvSpPr>
        <p:spPr>
          <a:xfrm>
            <a:off x="3558381" y="900949"/>
            <a:ext cx="100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SCI-CC</a:t>
            </a:r>
          </a:p>
          <a:p>
            <a:r>
              <a:rPr lang="en-US" altLang="ko-KR" dirty="0"/>
              <a:t>RaSTA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0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DAEF6-2CAE-9CEF-3D7F-2865EB4CC52F}"/>
              </a:ext>
            </a:extLst>
          </p:cNvPr>
          <p:cNvSpPr/>
          <p:nvPr/>
        </p:nvSpPr>
        <p:spPr>
          <a:xfrm>
            <a:off x="1528162" y="457423"/>
            <a:ext cx="1149193" cy="86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EULYNX</a:t>
            </a:r>
          </a:p>
          <a:p>
            <a:pPr algn="ctr"/>
            <a:r>
              <a:rPr lang="en-US" altLang="ko-KR" sz="1000" dirty="0"/>
              <a:t>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BF81F-95FE-A2B2-CA82-5C964AC9E6EF}"/>
              </a:ext>
            </a:extLst>
          </p:cNvPr>
          <p:cNvSpPr/>
          <p:nvPr/>
        </p:nvSpPr>
        <p:spPr>
          <a:xfrm>
            <a:off x="1528162" y="1478472"/>
            <a:ext cx="1149194" cy="86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System</a:t>
            </a:r>
          </a:p>
          <a:p>
            <a:pPr algn="ctr"/>
            <a:r>
              <a:rPr lang="en-US" altLang="ko-KR" sz="1000" dirty="0"/>
              <a:t>Definition</a:t>
            </a:r>
          </a:p>
          <a:p>
            <a:pPr algn="ctr"/>
            <a:r>
              <a:rPr lang="ko-KR" altLang="en-US" sz="1000" dirty="0"/>
              <a:t>기능적</a:t>
            </a:r>
            <a:endParaRPr lang="en-US" altLang="ko-KR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E6EE-942A-6726-E4B0-51E4F7285D86}"/>
              </a:ext>
            </a:extLst>
          </p:cNvPr>
          <p:cNvSpPr/>
          <p:nvPr/>
        </p:nvSpPr>
        <p:spPr>
          <a:xfrm>
            <a:off x="1528161" y="3346374"/>
            <a:ext cx="1149194" cy="93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System</a:t>
            </a:r>
          </a:p>
          <a:p>
            <a:pPr algn="ctr"/>
            <a:r>
              <a:rPr lang="en-US" altLang="ko-KR" sz="1000" dirty="0"/>
              <a:t>Architecture</a:t>
            </a:r>
          </a:p>
          <a:p>
            <a:pPr algn="ctr"/>
            <a:r>
              <a:rPr lang="en-US" altLang="ko-KR" sz="1000" dirty="0"/>
              <a:t>Specification</a:t>
            </a:r>
          </a:p>
          <a:p>
            <a:pPr algn="ctr"/>
            <a:r>
              <a:rPr lang="ko-KR" altLang="en-US" sz="1000" dirty="0"/>
              <a:t>기술적</a:t>
            </a:r>
            <a:r>
              <a:rPr lang="en-US" altLang="ko-KR" sz="1000" dirty="0"/>
              <a:t>,</a:t>
            </a:r>
            <a:r>
              <a:rPr lang="ko-KR" altLang="en-US" sz="1000" dirty="0"/>
              <a:t>설계적</a:t>
            </a:r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F3798-B109-62C2-C6DE-9FDA6B662426}"/>
              </a:ext>
            </a:extLst>
          </p:cNvPr>
          <p:cNvSpPr/>
          <p:nvPr/>
        </p:nvSpPr>
        <p:spPr>
          <a:xfrm>
            <a:off x="1528161" y="5284858"/>
            <a:ext cx="1149194" cy="93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Interface</a:t>
            </a:r>
          </a:p>
          <a:p>
            <a:pPr algn="ctr"/>
            <a:r>
              <a:rPr lang="en-US" altLang="ko-KR" sz="1000" dirty="0"/>
              <a:t>Definition</a:t>
            </a:r>
          </a:p>
          <a:p>
            <a:pPr algn="ctr"/>
            <a:r>
              <a:rPr lang="en-US" altLang="ko-KR" sz="1000" dirty="0"/>
              <a:t>SCI</a:t>
            </a:r>
          </a:p>
          <a:p>
            <a:pPr algn="ctr"/>
            <a:r>
              <a:rPr lang="ko-KR" altLang="en-US" sz="1000" dirty="0"/>
              <a:t>범위</a:t>
            </a:r>
            <a:r>
              <a:rPr lang="en-US" altLang="ko-KR" sz="1000" dirty="0"/>
              <a:t>,</a:t>
            </a:r>
            <a:r>
              <a:rPr lang="ko-KR" altLang="en-US" sz="1000" dirty="0"/>
              <a:t>목적</a:t>
            </a:r>
            <a:r>
              <a:rPr lang="en-US" altLang="ko-KR" sz="1000" dirty="0"/>
              <a:t>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987EBF-A616-4E48-0270-4B7FFF738938}"/>
              </a:ext>
            </a:extLst>
          </p:cNvPr>
          <p:cNvSpPr/>
          <p:nvPr/>
        </p:nvSpPr>
        <p:spPr>
          <a:xfrm>
            <a:off x="3575206" y="5284858"/>
            <a:ext cx="1149193" cy="925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Interface</a:t>
            </a:r>
          </a:p>
          <a:p>
            <a:pPr algn="ctr"/>
            <a:r>
              <a:rPr lang="en-US" altLang="ko-KR" sz="1000" dirty="0"/>
              <a:t>Specification</a:t>
            </a:r>
          </a:p>
          <a:p>
            <a:pPr algn="ctr"/>
            <a:r>
              <a:rPr lang="en-US" altLang="ko-KR" sz="1000" dirty="0"/>
              <a:t>SCI Generic</a:t>
            </a:r>
          </a:p>
          <a:p>
            <a:pPr algn="ctr"/>
            <a:r>
              <a:rPr lang="ko-KR" altLang="en-US" sz="1000" dirty="0"/>
              <a:t>데이터 타입</a:t>
            </a:r>
            <a:r>
              <a:rPr lang="en-US" altLang="ko-KR" sz="1000" dirty="0"/>
              <a:t>,</a:t>
            </a:r>
            <a:r>
              <a:rPr lang="ko-KR" altLang="en-US" sz="1000" dirty="0"/>
              <a:t>해드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EA58C-E079-5AC8-3F7F-D46A3FB1F86D}"/>
              </a:ext>
            </a:extLst>
          </p:cNvPr>
          <p:cNvSpPr txBox="1"/>
          <p:nvPr/>
        </p:nvSpPr>
        <p:spPr>
          <a:xfrm>
            <a:off x="280212" y="689848"/>
            <a:ext cx="101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DeepSeek-CJK-patch"/>
              </a:rPr>
              <a:t>Phase 1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A63B9-BC2E-5C32-123D-B67D51880C39}"/>
              </a:ext>
            </a:extLst>
          </p:cNvPr>
          <p:cNvSpPr txBox="1"/>
          <p:nvPr/>
        </p:nvSpPr>
        <p:spPr>
          <a:xfrm>
            <a:off x="280212" y="1725118"/>
            <a:ext cx="101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DeepSeek-CJK-patch"/>
              </a:rPr>
              <a:t>Phase </a:t>
            </a:r>
            <a:r>
              <a:rPr lang="en-US" altLang="ko-KR" b="1" dirty="0">
                <a:solidFill>
                  <a:srgbClr val="404040"/>
                </a:solidFill>
                <a:latin typeface="DeepSeek-CJK-patch"/>
              </a:rPr>
              <a:t>2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656D-4E93-BE5E-D264-8400C8CED8D4}"/>
              </a:ext>
            </a:extLst>
          </p:cNvPr>
          <p:cNvSpPr txBox="1"/>
          <p:nvPr/>
        </p:nvSpPr>
        <p:spPr>
          <a:xfrm>
            <a:off x="280212" y="3678763"/>
            <a:ext cx="101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DeepSeek-CJK-patch"/>
              </a:rPr>
              <a:t>Phase 4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6E9AD-D1E8-036F-B648-931795E4EE52}"/>
              </a:ext>
            </a:extLst>
          </p:cNvPr>
          <p:cNvSpPr txBox="1"/>
          <p:nvPr/>
        </p:nvSpPr>
        <p:spPr>
          <a:xfrm>
            <a:off x="280212" y="5709282"/>
            <a:ext cx="101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DeepSeek-CJK-patch"/>
              </a:rPr>
              <a:t>Phase 5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7C484-C880-BCF4-A25B-F165E05D3AA0}"/>
              </a:ext>
            </a:extLst>
          </p:cNvPr>
          <p:cNvSpPr txBox="1"/>
          <p:nvPr/>
        </p:nvSpPr>
        <p:spPr>
          <a:xfrm>
            <a:off x="280212" y="2796805"/>
            <a:ext cx="101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DeepSeek-CJK-patch"/>
              </a:rPr>
              <a:t>Phase 3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5D5710-C722-DE3D-8E82-977051C5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54" y="4142944"/>
            <a:ext cx="565096" cy="74792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237F67-EECD-BEBD-6384-D9AC4DFF232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02759" y="1320047"/>
            <a:ext cx="0" cy="15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A36D50-A5DD-95BE-D7DC-776481AFEB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102758" y="2341096"/>
            <a:ext cx="1" cy="100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1BE5B-E699-4A60-C0FA-FF5DA581DB8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02758" y="4279580"/>
            <a:ext cx="0" cy="100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DEFF11-5B40-10ED-C352-EF2EDBFA4B8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02758" y="4516905"/>
            <a:ext cx="1764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CDE108-A742-7C46-6883-2997747F25B7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4149802" y="4890866"/>
            <a:ext cx="1" cy="393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45729EB-F047-7F91-D4D7-E067B30D6A5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77355" y="5747457"/>
            <a:ext cx="897851" cy="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2F6CAE-E3E6-47F2-2BA9-48B01B0A1981}"/>
              </a:ext>
            </a:extLst>
          </p:cNvPr>
          <p:cNvSpPr/>
          <p:nvPr/>
        </p:nvSpPr>
        <p:spPr>
          <a:xfrm>
            <a:off x="7305675" y="5292432"/>
            <a:ext cx="1149193" cy="925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Interface</a:t>
            </a:r>
          </a:p>
          <a:p>
            <a:pPr algn="ctr"/>
            <a:r>
              <a:rPr lang="en-US" altLang="ko-KR" sz="1000" dirty="0"/>
              <a:t>Specification</a:t>
            </a:r>
          </a:p>
          <a:p>
            <a:pPr algn="ctr"/>
            <a:r>
              <a:rPr lang="en-US" altLang="ko-KR" sz="1000" dirty="0"/>
              <a:t>SCI-CC</a:t>
            </a:r>
          </a:p>
          <a:p>
            <a:pPr algn="ctr"/>
            <a:r>
              <a:rPr lang="ko-KR" altLang="en-US" sz="1000" dirty="0"/>
              <a:t>패킷구조</a:t>
            </a:r>
            <a:r>
              <a:rPr lang="en-US" altLang="ko-KR" sz="1000" dirty="0"/>
              <a:t>,UDP</a:t>
            </a:r>
          </a:p>
          <a:p>
            <a:pPr algn="ctr"/>
            <a:r>
              <a:rPr lang="ko-KR" altLang="en-US" sz="1000" dirty="0"/>
              <a:t>전송주기</a:t>
            </a:r>
            <a:endParaRPr lang="en-US" altLang="ko-KR" sz="10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D3B0CD7-AADC-254D-4971-C0C52F08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32" y="4142944"/>
            <a:ext cx="565096" cy="74792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5584C7-8207-6AFB-18C7-C003EE003E28}"/>
              </a:ext>
            </a:extLst>
          </p:cNvPr>
          <p:cNvSpPr/>
          <p:nvPr/>
        </p:nvSpPr>
        <p:spPr>
          <a:xfrm>
            <a:off x="7433377" y="3194682"/>
            <a:ext cx="1149193" cy="9251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Requirements Specfication for SCI-CC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3CAA800-FFCC-BE15-8C51-E4F60A9E4274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>
            <a:off x="4432350" y="4516905"/>
            <a:ext cx="656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245E0-B933-A05A-B71B-A79BBC1CA834}"/>
              </a:ext>
            </a:extLst>
          </p:cNvPr>
          <p:cNvSpPr/>
          <p:nvPr/>
        </p:nvSpPr>
        <p:spPr>
          <a:xfrm>
            <a:off x="3588634" y="3207731"/>
            <a:ext cx="1149193" cy="9251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Generic Interface and subsystem requirements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93E4C0-4407-6DE1-157D-08362CEC4090}"/>
              </a:ext>
            </a:extLst>
          </p:cNvPr>
          <p:cNvSpPr/>
          <p:nvPr/>
        </p:nvSpPr>
        <p:spPr>
          <a:xfrm>
            <a:off x="4864046" y="3217746"/>
            <a:ext cx="1149193" cy="9251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Generic Interface and subsystem requirements for SCI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2FA0EA2-65AC-A420-4EAA-D63F39B6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23" y="4147485"/>
            <a:ext cx="565096" cy="747922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5ABC02C-2DCF-FE6B-F7C6-56CE03FFF4ED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5654128" y="4516905"/>
            <a:ext cx="1943595" cy="4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05573A-3B65-0DFA-951F-08C91F2AA558}"/>
              </a:ext>
            </a:extLst>
          </p:cNvPr>
          <p:cNvCxnSpPr>
            <a:cxnSpLocks/>
            <a:stCxn id="61" idx="2"/>
            <a:endCxn id="45" idx="0"/>
          </p:cNvCxnSpPr>
          <p:nvPr/>
        </p:nvCxnSpPr>
        <p:spPr>
          <a:xfrm>
            <a:off x="7880271" y="4895407"/>
            <a:ext cx="1" cy="39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A430BAA-0DA9-EE8F-BD83-C0CA7B4741B0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4724399" y="5747457"/>
            <a:ext cx="2581276" cy="7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91536D-A443-6B5B-2D41-29A5B186C70D}"/>
              </a:ext>
            </a:extLst>
          </p:cNvPr>
          <p:cNvSpPr/>
          <p:nvPr/>
        </p:nvSpPr>
        <p:spPr>
          <a:xfrm>
            <a:off x="8829519" y="5310561"/>
            <a:ext cx="1149193" cy="925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Interface</a:t>
            </a:r>
          </a:p>
          <a:p>
            <a:pPr algn="ctr"/>
            <a:r>
              <a:rPr lang="en-US" altLang="ko-KR" sz="1000" dirty="0"/>
              <a:t>Specification</a:t>
            </a:r>
          </a:p>
          <a:p>
            <a:pPr algn="ctr"/>
            <a:r>
              <a:rPr lang="en-US" altLang="ko-KR" sz="1000" dirty="0"/>
              <a:t>SCI-RBC</a:t>
            </a:r>
          </a:p>
          <a:p>
            <a:pPr algn="ctr"/>
            <a:r>
              <a:rPr lang="ko-KR" altLang="en-US" sz="1000" dirty="0"/>
              <a:t>패킷구조</a:t>
            </a:r>
            <a:r>
              <a:rPr lang="en-US" altLang="ko-KR" sz="1000" dirty="0"/>
              <a:t>,UDP</a:t>
            </a:r>
          </a:p>
          <a:p>
            <a:pPr algn="ctr"/>
            <a:r>
              <a:rPr lang="ko-KR" altLang="en-US" sz="1000" dirty="0"/>
              <a:t>전송주기</a:t>
            </a:r>
            <a:endParaRPr lang="en-US" altLang="ko-KR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E4D5CD7-A969-FDD1-0EA0-117743087D6A}"/>
              </a:ext>
            </a:extLst>
          </p:cNvPr>
          <p:cNvSpPr/>
          <p:nvPr/>
        </p:nvSpPr>
        <p:spPr>
          <a:xfrm>
            <a:off x="8957221" y="3212811"/>
            <a:ext cx="1149193" cy="9251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Requirements Specfication for SCI-RBC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D9D0ECC-9C30-0982-1421-6B76B69E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567" y="4165614"/>
            <a:ext cx="565096" cy="747922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E63F0B7-6361-D4E8-BD29-7BF3F5DACB19}"/>
              </a:ext>
            </a:extLst>
          </p:cNvPr>
          <p:cNvCxnSpPr>
            <a:cxnSpLocks/>
            <a:stCxn id="82" idx="2"/>
            <a:endCxn id="80" idx="0"/>
          </p:cNvCxnSpPr>
          <p:nvPr/>
        </p:nvCxnSpPr>
        <p:spPr>
          <a:xfrm>
            <a:off x="9404115" y="4913536"/>
            <a:ext cx="1" cy="39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441D0-E341-ADF7-3AA8-2066AFE1239C}"/>
              </a:ext>
            </a:extLst>
          </p:cNvPr>
          <p:cNvSpPr/>
          <p:nvPr/>
        </p:nvSpPr>
        <p:spPr>
          <a:xfrm>
            <a:off x="3126280" y="1476995"/>
            <a:ext cx="1149194" cy="86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EULYNX</a:t>
            </a:r>
          </a:p>
          <a:p>
            <a:pPr algn="ctr"/>
            <a:r>
              <a:rPr lang="en-US" altLang="ko-KR" sz="1000" dirty="0"/>
              <a:t>Security</a:t>
            </a:r>
          </a:p>
          <a:p>
            <a:pPr algn="ctr"/>
            <a:r>
              <a:rPr lang="en-US" altLang="ko-KR" sz="10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20372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149</Words>
  <Application>Microsoft Office PowerPoint</Application>
  <PresentationFormat>와이드스크린</PresentationFormat>
  <Paragraphs>81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DeepSeek-CJK-patch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 경국</dc:creator>
  <cp:lastModifiedBy>임 경국</cp:lastModifiedBy>
  <cp:revision>2</cp:revision>
  <dcterms:created xsi:type="dcterms:W3CDTF">2025-03-27T01:19:36Z</dcterms:created>
  <dcterms:modified xsi:type="dcterms:W3CDTF">2025-03-28T02:08:21Z</dcterms:modified>
</cp:coreProperties>
</file>