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7CC57-7FC3-4056-8E1E-7B40A7F714A8}" type="doc">
      <dgm:prSet loTypeId="urn:microsoft.com/office/officeart/2005/8/layout/hierarchy3" loCatId="hierarchy" qsTypeId="urn:microsoft.com/office/officeart/2005/8/quickstyle/3d2" qsCatId="3D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C06BA97C-23BB-49FB-82D7-EA4DC60D6096}">
      <dgm:prSet/>
      <dgm:spPr/>
      <dgm:t>
        <a:bodyPr/>
        <a:lstStyle/>
        <a:p>
          <a:r>
            <a:rPr lang="en-US"/>
            <a:t>Day One</a:t>
          </a:r>
        </a:p>
      </dgm:t>
    </dgm:pt>
    <dgm:pt modelId="{A051F444-E55F-4D34-8248-23805C2E2B4D}" type="parTrans" cxnId="{2DEACA44-D033-40F3-8739-932C07996EC2}">
      <dgm:prSet/>
      <dgm:spPr/>
      <dgm:t>
        <a:bodyPr/>
        <a:lstStyle/>
        <a:p>
          <a:endParaRPr lang="en-US"/>
        </a:p>
      </dgm:t>
    </dgm:pt>
    <dgm:pt modelId="{B2CD1388-1110-4C0E-BD03-7D1684D7958E}" type="sibTrans" cxnId="{2DEACA44-D033-40F3-8739-932C07996EC2}">
      <dgm:prSet/>
      <dgm:spPr/>
      <dgm:t>
        <a:bodyPr/>
        <a:lstStyle/>
        <a:p>
          <a:endParaRPr lang="en-US"/>
        </a:p>
      </dgm:t>
    </dgm:pt>
    <dgm:pt modelId="{99A2231A-C3E9-4FFA-94E5-629AF687F47D}">
      <dgm:prSet/>
      <dgm:spPr/>
      <dgm:t>
        <a:bodyPr/>
        <a:lstStyle/>
        <a:p>
          <a:r>
            <a:rPr lang="en-US"/>
            <a:t>Maya Ruiz</a:t>
          </a:r>
        </a:p>
      </dgm:t>
    </dgm:pt>
    <dgm:pt modelId="{337A81A4-BFB9-419D-933B-D7BFF4554408}" type="parTrans" cxnId="{968D3EC5-180C-4495-9128-63CDC461217F}">
      <dgm:prSet/>
      <dgm:spPr/>
      <dgm:t>
        <a:bodyPr/>
        <a:lstStyle/>
        <a:p>
          <a:endParaRPr lang="en-US"/>
        </a:p>
      </dgm:t>
    </dgm:pt>
    <dgm:pt modelId="{C5A42796-E81B-407F-8783-BCC731C98ABA}" type="sibTrans" cxnId="{968D3EC5-180C-4495-9128-63CDC461217F}">
      <dgm:prSet/>
      <dgm:spPr/>
      <dgm:t>
        <a:bodyPr/>
        <a:lstStyle/>
        <a:p>
          <a:endParaRPr lang="en-US"/>
        </a:p>
      </dgm:t>
    </dgm:pt>
    <dgm:pt modelId="{1FC09B7B-D9C1-46AD-8E88-8835D906548E}">
      <dgm:prSet/>
      <dgm:spPr/>
      <dgm:t>
        <a:bodyPr/>
        <a:lstStyle/>
        <a:p>
          <a:r>
            <a:rPr lang="en-US"/>
            <a:t>Human Resources Director</a:t>
          </a:r>
        </a:p>
      </dgm:t>
    </dgm:pt>
    <dgm:pt modelId="{4609EE07-465E-4C68-B6CB-1D9AB6515232}" type="parTrans" cxnId="{EEE6D8DC-7B7E-4BEB-B21C-4CD717490EA1}">
      <dgm:prSet/>
      <dgm:spPr/>
      <dgm:t>
        <a:bodyPr/>
        <a:lstStyle/>
        <a:p>
          <a:endParaRPr lang="en-US"/>
        </a:p>
      </dgm:t>
    </dgm:pt>
    <dgm:pt modelId="{1A83854C-C27B-40A1-A95C-C47AAD53F5D7}" type="sibTrans" cxnId="{EEE6D8DC-7B7E-4BEB-B21C-4CD717490EA1}">
      <dgm:prSet/>
      <dgm:spPr/>
      <dgm:t>
        <a:bodyPr/>
        <a:lstStyle/>
        <a:p>
          <a:endParaRPr lang="en-US"/>
        </a:p>
      </dgm:t>
    </dgm:pt>
    <dgm:pt modelId="{92E8C24C-E253-4085-B61F-B9AE33309F77}">
      <dgm:prSet/>
      <dgm:spPr/>
      <dgm:t>
        <a:bodyPr/>
        <a:lstStyle/>
        <a:p>
          <a:r>
            <a:rPr lang="en-US"/>
            <a:t>Day Two</a:t>
          </a:r>
        </a:p>
      </dgm:t>
    </dgm:pt>
    <dgm:pt modelId="{CCA49A1A-D1C5-40C8-A536-8F2F6B3D9EB3}" type="parTrans" cxnId="{550587C3-F6A0-4945-AF33-DB95AD72AFEA}">
      <dgm:prSet/>
      <dgm:spPr/>
      <dgm:t>
        <a:bodyPr/>
        <a:lstStyle/>
        <a:p>
          <a:endParaRPr lang="en-US"/>
        </a:p>
      </dgm:t>
    </dgm:pt>
    <dgm:pt modelId="{7E50F132-2CA7-455D-97BA-20DDCAFDCD29}" type="sibTrans" cxnId="{550587C3-F6A0-4945-AF33-DB95AD72AFEA}">
      <dgm:prSet/>
      <dgm:spPr/>
      <dgm:t>
        <a:bodyPr/>
        <a:lstStyle/>
        <a:p>
          <a:endParaRPr lang="en-US"/>
        </a:p>
      </dgm:t>
    </dgm:pt>
    <dgm:pt modelId="{2028D13D-DD44-442F-93CB-9F0E5B654D8C}">
      <dgm:prSet/>
      <dgm:spPr/>
      <dgm:t>
        <a:bodyPr/>
        <a:lstStyle/>
        <a:p>
          <a:r>
            <a:rPr lang="en-US"/>
            <a:t>David Jensen</a:t>
          </a:r>
        </a:p>
      </dgm:t>
    </dgm:pt>
    <dgm:pt modelId="{529F4B02-279A-4747-967F-E291511DDC2D}" type="parTrans" cxnId="{616318E5-2D93-42B4-97C7-62795498F44F}">
      <dgm:prSet/>
      <dgm:spPr/>
      <dgm:t>
        <a:bodyPr/>
        <a:lstStyle/>
        <a:p>
          <a:endParaRPr lang="en-US"/>
        </a:p>
      </dgm:t>
    </dgm:pt>
    <dgm:pt modelId="{A20E3C36-C2C8-4191-BB9E-10BABC6F9354}" type="sibTrans" cxnId="{616318E5-2D93-42B4-97C7-62795498F44F}">
      <dgm:prSet/>
      <dgm:spPr/>
      <dgm:t>
        <a:bodyPr/>
        <a:lstStyle/>
        <a:p>
          <a:endParaRPr lang="en-US"/>
        </a:p>
      </dgm:t>
    </dgm:pt>
    <dgm:pt modelId="{D416FE0E-3673-4358-9765-2924C55F3815}">
      <dgm:prSet/>
      <dgm:spPr/>
      <dgm:t>
        <a:bodyPr/>
        <a:lstStyle/>
        <a:p>
          <a:r>
            <a:rPr lang="en-US"/>
            <a:t>Park Operations Director</a:t>
          </a:r>
        </a:p>
      </dgm:t>
    </dgm:pt>
    <dgm:pt modelId="{6CD09F07-06FA-4B43-BB03-82412303A9A7}" type="parTrans" cxnId="{009DBA56-60CC-43AE-9118-1857C83DC38F}">
      <dgm:prSet/>
      <dgm:spPr/>
      <dgm:t>
        <a:bodyPr/>
        <a:lstStyle/>
        <a:p>
          <a:endParaRPr lang="en-US"/>
        </a:p>
      </dgm:t>
    </dgm:pt>
    <dgm:pt modelId="{0C4549B2-FFE4-432C-9756-0A0DFAC86341}" type="sibTrans" cxnId="{009DBA56-60CC-43AE-9118-1857C83DC38F}">
      <dgm:prSet/>
      <dgm:spPr/>
      <dgm:t>
        <a:bodyPr/>
        <a:lstStyle/>
        <a:p>
          <a:endParaRPr lang="en-US"/>
        </a:p>
      </dgm:t>
    </dgm:pt>
    <dgm:pt modelId="{9F9D456D-F2A3-4DFE-9115-316777277B3D}">
      <dgm:prSet/>
      <dgm:spPr/>
      <dgm:t>
        <a:bodyPr/>
        <a:lstStyle/>
        <a:p>
          <a:r>
            <a:rPr lang="en-US"/>
            <a:t>Day Three</a:t>
          </a:r>
        </a:p>
      </dgm:t>
    </dgm:pt>
    <dgm:pt modelId="{461B0644-B800-4850-9228-A33D7C20B06F}" type="parTrans" cxnId="{44AFF8F0-BC48-4969-80E9-5D15558A7C8A}">
      <dgm:prSet/>
      <dgm:spPr/>
      <dgm:t>
        <a:bodyPr/>
        <a:lstStyle/>
        <a:p>
          <a:endParaRPr lang="en-US"/>
        </a:p>
      </dgm:t>
    </dgm:pt>
    <dgm:pt modelId="{DA4C44F8-0553-40DC-8031-EFDA1B0A84A1}" type="sibTrans" cxnId="{44AFF8F0-BC48-4969-80E9-5D15558A7C8A}">
      <dgm:prSet/>
      <dgm:spPr/>
      <dgm:t>
        <a:bodyPr/>
        <a:lstStyle/>
        <a:p>
          <a:endParaRPr lang="en-US"/>
        </a:p>
      </dgm:t>
    </dgm:pt>
    <dgm:pt modelId="{D91AA336-93BF-4B59-95DE-9F495B268A56}">
      <dgm:prSet/>
      <dgm:spPr/>
      <dgm:t>
        <a:bodyPr/>
        <a:lstStyle/>
        <a:p>
          <a:r>
            <a:rPr lang="en-US"/>
            <a:t>Ken Lee</a:t>
          </a:r>
        </a:p>
      </dgm:t>
    </dgm:pt>
    <dgm:pt modelId="{17DEA00D-5E51-42C4-96E1-B4C2AAE1A9D1}" type="parTrans" cxnId="{02ABB0CE-9C84-4503-A452-DDCB72D2797D}">
      <dgm:prSet/>
      <dgm:spPr/>
      <dgm:t>
        <a:bodyPr/>
        <a:lstStyle/>
        <a:p>
          <a:endParaRPr lang="en-US"/>
        </a:p>
      </dgm:t>
    </dgm:pt>
    <dgm:pt modelId="{3D34CD8F-6564-45A7-9DC7-8C956D802DE3}" type="sibTrans" cxnId="{02ABB0CE-9C84-4503-A452-DDCB72D2797D}">
      <dgm:prSet/>
      <dgm:spPr/>
      <dgm:t>
        <a:bodyPr/>
        <a:lstStyle/>
        <a:p>
          <a:endParaRPr lang="en-US"/>
        </a:p>
      </dgm:t>
    </dgm:pt>
    <dgm:pt modelId="{0D4CE5D9-52CC-4F16-9E68-1164A988CBBE}">
      <dgm:prSet/>
      <dgm:spPr/>
      <dgm:t>
        <a:bodyPr/>
        <a:lstStyle/>
        <a:p>
          <a:r>
            <a:rPr lang="en-US"/>
            <a:t>Safety Director</a:t>
          </a:r>
        </a:p>
      </dgm:t>
    </dgm:pt>
    <dgm:pt modelId="{059412BB-858F-4C43-8324-43EEF7D34BF5}" type="parTrans" cxnId="{60C73E47-84A4-48F8-99A1-625701D64718}">
      <dgm:prSet/>
      <dgm:spPr/>
      <dgm:t>
        <a:bodyPr/>
        <a:lstStyle/>
        <a:p>
          <a:endParaRPr lang="en-US"/>
        </a:p>
      </dgm:t>
    </dgm:pt>
    <dgm:pt modelId="{D9372F32-F90A-4387-BAB5-B74256A42F63}" type="sibTrans" cxnId="{60C73E47-84A4-48F8-99A1-625701D64718}">
      <dgm:prSet/>
      <dgm:spPr/>
      <dgm:t>
        <a:bodyPr/>
        <a:lstStyle/>
        <a:p>
          <a:endParaRPr lang="en-US"/>
        </a:p>
      </dgm:t>
    </dgm:pt>
    <dgm:pt modelId="{BA03C60D-ECD1-4B1A-A2F9-D246EC67BC12}" type="pres">
      <dgm:prSet presAssocID="{7317CC57-7FC3-4056-8E1E-7B40A7F714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30A50A-706F-4873-865E-C5E353678FB7}" type="pres">
      <dgm:prSet presAssocID="{C06BA97C-23BB-49FB-82D7-EA4DC60D6096}" presName="root" presStyleCnt="0"/>
      <dgm:spPr/>
    </dgm:pt>
    <dgm:pt modelId="{74F0648B-5B95-4D31-9AE6-697A42C3C37A}" type="pres">
      <dgm:prSet presAssocID="{C06BA97C-23BB-49FB-82D7-EA4DC60D6096}" presName="rootComposite" presStyleCnt="0"/>
      <dgm:spPr/>
    </dgm:pt>
    <dgm:pt modelId="{BCFEC60E-EF36-4107-88E9-F015E4F1A4BE}" type="pres">
      <dgm:prSet presAssocID="{C06BA97C-23BB-49FB-82D7-EA4DC60D6096}" presName="rootText" presStyleLbl="node1" presStyleIdx="0" presStyleCnt="3"/>
      <dgm:spPr/>
    </dgm:pt>
    <dgm:pt modelId="{E3265DCF-4E50-453F-BACA-18E14B964AE7}" type="pres">
      <dgm:prSet presAssocID="{C06BA97C-23BB-49FB-82D7-EA4DC60D6096}" presName="rootConnector" presStyleLbl="node1" presStyleIdx="0" presStyleCnt="3"/>
      <dgm:spPr/>
    </dgm:pt>
    <dgm:pt modelId="{384FBF14-7D98-4D57-86F6-EF8D92D4C0ED}" type="pres">
      <dgm:prSet presAssocID="{C06BA97C-23BB-49FB-82D7-EA4DC60D6096}" presName="childShape" presStyleCnt="0"/>
      <dgm:spPr/>
    </dgm:pt>
    <dgm:pt modelId="{44F7BE53-18FD-4F06-92F6-CE1EE0D7B15A}" type="pres">
      <dgm:prSet presAssocID="{337A81A4-BFB9-419D-933B-D7BFF4554408}" presName="Name13" presStyleLbl="parChTrans1D2" presStyleIdx="0" presStyleCnt="6"/>
      <dgm:spPr/>
    </dgm:pt>
    <dgm:pt modelId="{A4DF06A8-6A7E-4088-8CC0-3DEADD3276D5}" type="pres">
      <dgm:prSet presAssocID="{99A2231A-C3E9-4FFA-94E5-629AF687F47D}" presName="childText" presStyleLbl="bgAcc1" presStyleIdx="0" presStyleCnt="6">
        <dgm:presLayoutVars>
          <dgm:bulletEnabled val="1"/>
        </dgm:presLayoutVars>
      </dgm:prSet>
      <dgm:spPr/>
    </dgm:pt>
    <dgm:pt modelId="{D3B9E7B4-5417-4054-AE56-F7BDE3A108D6}" type="pres">
      <dgm:prSet presAssocID="{4609EE07-465E-4C68-B6CB-1D9AB6515232}" presName="Name13" presStyleLbl="parChTrans1D2" presStyleIdx="1" presStyleCnt="6"/>
      <dgm:spPr/>
    </dgm:pt>
    <dgm:pt modelId="{1D440CC8-1744-430D-8432-1F176926B211}" type="pres">
      <dgm:prSet presAssocID="{1FC09B7B-D9C1-46AD-8E88-8835D906548E}" presName="childText" presStyleLbl="bgAcc1" presStyleIdx="1" presStyleCnt="6">
        <dgm:presLayoutVars>
          <dgm:bulletEnabled val="1"/>
        </dgm:presLayoutVars>
      </dgm:prSet>
      <dgm:spPr/>
    </dgm:pt>
    <dgm:pt modelId="{C54D41F6-A4C6-4AFA-9841-444A201F4E5E}" type="pres">
      <dgm:prSet presAssocID="{92E8C24C-E253-4085-B61F-B9AE33309F77}" presName="root" presStyleCnt="0"/>
      <dgm:spPr/>
    </dgm:pt>
    <dgm:pt modelId="{20B508A2-5D29-4EE0-8A06-46ACF666B828}" type="pres">
      <dgm:prSet presAssocID="{92E8C24C-E253-4085-B61F-B9AE33309F77}" presName="rootComposite" presStyleCnt="0"/>
      <dgm:spPr/>
    </dgm:pt>
    <dgm:pt modelId="{CAC41FBF-0DF2-4F8A-A12D-EFF6672978D6}" type="pres">
      <dgm:prSet presAssocID="{92E8C24C-E253-4085-B61F-B9AE33309F77}" presName="rootText" presStyleLbl="node1" presStyleIdx="1" presStyleCnt="3"/>
      <dgm:spPr/>
    </dgm:pt>
    <dgm:pt modelId="{1255E0E9-F4C8-4878-A606-84FBE596EA60}" type="pres">
      <dgm:prSet presAssocID="{92E8C24C-E253-4085-B61F-B9AE33309F77}" presName="rootConnector" presStyleLbl="node1" presStyleIdx="1" presStyleCnt="3"/>
      <dgm:spPr/>
    </dgm:pt>
    <dgm:pt modelId="{B8BE9A10-E382-4EBE-BCFF-F3A83C618AE7}" type="pres">
      <dgm:prSet presAssocID="{92E8C24C-E253-4085-B61F-B9AE33309F77}" presName="childShape" presStyleCnt="0"/>
      <dgm:spPr/>
    </dgm:pt>
    <dgm:pt modelId="{FBB1CC4A-0D84-45BF-8D47-983CED44B039}" type="pres">
      <dgm:prSet presAssocID="{529F4B02-279A-4747-967F-E291511DDC2D}" presName="Name13" presStyleLbl="parChTrans1D2" presStyleIdx="2" presStyleCnt="6"/>
      <dgm:spPr/>
    </dgm:pt>
    <dgm:pt modelId="{011214C0-2BAF-41E2-8D4E-2CC47B71AD54}" type="pres">
      <dgm:prSet presAssocID="{2028D13D-DD44-442F-93CB-9F0E5B654D8C}" presName="childText" presStyleLbl="bgAcc1" presStyleIdx="2" presStyleCnt="6">
        <dgm:presLayoutVars>
          <dgm:bulletEnabled val="1"/>
        </dgm:presLayoutVars>
      </dgm:prSet>
      <dgm:spPr/>
    </dgm:pt>
    <dgm:pt modelId="{A106A52A-2D2B-4A65-9E70-BA37F7DAC507}" type="pres">
      <dgm:prSet presAssocID="{6CD09F07-06FA-4B43-BB03-82412303A9A7}" presName="Name13" presStyleLbl="parChTrans1D2" presStyleIdx="3" presStyleCnt="6"/>
      <dgm:spPr/>
    </dgm:pt>
    <dgm:pt modelId="{F4C98C30-9C79-47AA-AD32-EDD33EA172BF}" type="pres">
      <dgm:prSet presAssocID="{D416FE0E-3673-4358-9765-2924C55F3815}" presName="childText" presStyleLbl="bgAcc1" presStyleIdx="3" presStyleCnt="6">
        <dgm:presLayoutVars>
          <dgm:bulletEnabled val="1"/>
        </dgm:presLayoutVars>
      </dgm:prSet>
      <dgm:spPr/>
    </dgm:pt>
    <dgm:pt modelId="{2C928481-0EB4-473B-8920-C90731109308}" type="pres">
      <dgm:prSet presAssocID="{9F9D456D-F2A3-4DFE-9115-316777277B3D}" presName="root" presStyleCnt="0"/>
      <dgm:spPr/>
    </dgm:pt>
    <dgm:pt modelId="{E8C51C10-DBC3-446F-BBC7-8A66CF6B57AE}" type="pres">
      <dgm:prSet presAssocID="{9F9D456D-F2A3-4DFE-9115-316777277B3D}" presName="rootComposite" presStyleCnt="0"/>
      <dgm:spPr/>
    </dgm:pt>
    <dgm:pt modelId="{328650D5-FD2F-4791-90C7-C5FA3064D802}" type="pres">
      <dgm:prSet presAssocID="{9F9D456D-F2A3-4DFE-9115-316777277B3D}" presName="rootText" presStyleLbl="node1" presStyleIdx="2" presStyleCnt="3"/>
      <dgm:spPr/>
    </dgm:pt>
    <dgm:pt modelId="{A4E8FDAB-4EA9-4D7B-B07B-59F48A942F34}" type="pres">
      <dgm:prSet presAssocID="{9F9D456D-F2A3-4DFE-9115-316777277B3D}" presName="rootConnector" presStyleLbl="node1" presStyleIdx="2" presStyleCnt="3"/>
      <dgm:spPr/>
    </dgm:pt>
    <dgm:pt modelId="{5CD9CB78-A705-44E3-958C-71D469B190AF}" type="pres">
      <dgm:prSet presAssocID="{9F9D456D-F2A3-4DFE-9115-316777277B3D}" presName="childShape" presStyleCnt="0"/>
      <dgm:spPr/>
    </dgm:pt>
    <dgm:pt modelId="{69788330-A1D9-48B8-BF6D-27F166BE3C30}" type="pres">
      <dgm:prSet presAssocID="{17DEA00D-5E51-42C4-96E1-B4C2AAE1A9D1}" presName="Name13" presStyleLbl="parChTrans1D2" presStyleIdx="4" presStyleCnt="6"/>
      <dgm:spPr/>
    </dgm:pt>
    <dgm:pt modelId="{4A7280BF-DB5D-4887-B02E-6513EED3F756}" type="pres">
      <dgm:prSet presAssocID="{D91AA336-93BF-4B59-95DE-9F495B268A56}" presName="childText" presStyleLbl="bgAcc1" presStyleIdx="4" presStyleCnt="6">
        <dgm:presLayoutVars>
          <dgm:bulletEnabled val="1"/>
        </dgm:presLayoutVars>
      </dgm:prSet>
      <dgm:spPr/>
    </dgm:pt>
    <dgm:pt modelId="{422E1C7C-0716-4381-9569-B733F3A9E3D9}" type="pres">
      <dgm:prSet presAssocID="{059412BB-858F-4C43-8324-43EEF7D34BF5}" presName="Name13" presStyleLbl="parChTrans1D2" presStyleIdx="5" presStyleCnt="6"/>
      <dgm:spPr/>
    </dgm:pt>
    <dgm:pt modelId="{3F980C69-D4DF-4D4F-9503-C814A13C94F3}" type="pres">
      <dgm:prSet presAssocID="{0D4CE5D9-52CC-4F16-9E68-1164A988CBB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0149815-95E4-4544-812E-09BF27764AB2}" type="presOf" srcId="{2028D13D-DD44-442F-93CB-9F0E5B654D8C}" destId="{011214C0-2BAF-41E2-8D4E-2CC47B71AD54}" srcOrd="0" destOrd="0" presId="urn:microsoft.com/office/officeart/2005/8/layout/hierarchy3"/>
    <dgm:cxn modelId="{70884832-D6A7-4CD6-943C-F64098CA1CA3}" type="presOf" srcId="{99A2231A-C3E9-4FFA-94E5-629AF687F47D}" destId="{A4DF06A8-6A7E-4088-8CC0-3DEADD3276D5}" srcOrd="0" destOrd="0" presId="urn:microsoft.com/office/officeart/2005/8/layout/hierarchy3"/>
    <dgm:cxn modelId="{50B5B036-CD15-4AD3-80EC-D756A690CA28}" type="presOf" srcId="{92E8C24C-E253-4085-B61F-B9AE33309F77}" destId="{1255E0E9-F4C8-4878-A606-84FBE596EA60}" srcOrd="1" destOrd="0" presId="urn:microsoft.com/office/officeart/2005/8/layout/hierarchy3"/>
    <dgm:cxn modelId="{E02C713B-F51F-4E7A-BB19-F724FB5284B2}" type="presOf" srcId="{529F4B02-279A-4747-967F-E291511DDC2D}" destId="{FBB1CC4A-0D84-45BF-8D47-983CED44B039}" srcOrd="0" destOrd="0" presId="urn:microsoft.com/office/officeart/2005/8/layout/hierarchy3"/>
    <dgm:cxn modelId="{41A4A23B-ED73-4460-B3A4-EBAC1D969C20}" type="presOf" srcId="{4609EE07-465E-4C68-B6CB-1D9AB6515232}" destId="{D3B9E7B4-5417-4054-AE56-F7BDE3A108D6}" srcOrd="0" destOrd="0" presId="urn:microsoft.com/office/officeart/2005/8/layout/hierarchy3"/>
    <dgm:cxn modelId="{76AB3C60-2B9B-49E0-B3D1-6D4B054A5EB4}" type="presOf" srcId="{6CD09F07-06FA-4B43-BB03-82412303A9A7}" destId="{A106A52A-2D2B-4A65-9E70-BA37F7DAC507}" srcOrd="0" destOrd="0" presId="urn:microsoft.com/office/officeart/2005/8/layout/hierarchy3"/>
    <dgm:cxn modelId="{043A5663-4E97-4DBE-ABAF-CD62F3122173}" type="presOf" srcId="{C06BA97C-23BB-49FB-82D7-EA4DC60D6096}" destId="{BCFEC60E-EF36-4107-88E9-F015E4F1A4BE}" srcOrd="0" destOrd="0" presId="urn:microsoft.com/office/officeart/2005/8/layout/hierarchy3"/>
    <dgm:cxn modelId="{E2D7AE43-339F-4AE6-83D7-22AF3E21E595}" type="presOf" srcId="{C06BA97C-23BB-49FB-82D7-EA4DC60D6096}" destId="{E3265DCF-4E50-453F-BACA-18E14B964AE7}" srcOrd="1" destOrd="0" presId="urn:microsoft.com/office/officeart/2005/8/layout/hierarchy3"/>
    <dgm:cxn modelId="{2DEACA44-D033-40F3-8739-932C07996EC2}" srcId="{7317CC57-7FC3-4056-8E1E-7B40A7F714A8}" destId="{C06BA97C-23BB-49FB-82D7-EA4DC60D6096}" srcOrd="0" destOrd="0" parTransId="{A051F444-E55F-4D34-8248-23805C2E2B4D}" sibTransId="{B2CD1388-1110-4C0E-BD03-7D1684D7958E}"/>
    <dgm:cxn modelId="{765B1D45-5C70-4DD0-9D46-284DC3A39516}" type="presOf" srcId="{9F9D456D-F2A3-4DFE-9115-316777277B3D}" destId="{328650D5-FD2F-4791-90C7-C5FA3064D802}" srcOrd="0" destOrd="0" presId="urn:microsoft.com/office/officeart/2005/8/layout/hierarchy3"/>
    <dgm:cxn modelId="{60C73E47-84A4-48F8-99A1-625701D64718}" srcId="{9F9D456D-F2A3-4DFE-9115-316777277B3D}" destId="{0D4CE5D9-52CC-4F16-9E68-1164A988CBBE}" srcOrd="1" destOrd="0" parTransId="{059412BB-858F-4C43-8324-43EEF7D34BF5}" sibTransId="{D9372F32-F90A-4387-BAB5-B74256A42F63}"/>
    <dgm:cxn modelId="{9489B567-7D7C-4ABF-8A2C-4C31EC9C5720}" type="presOf" srcId="{337A81A4-BFB9-419D-933B-D7BFF4554408}" destId="{44F7BE53-18FD-4F06-92F6-CE1EE0D7B15A}" srcOrd="0" destOrd="0" presId="urn:microsoft.com/office/officeart/2005/8/layout/hierarchy3"/>
    <dgm:cxn modelId="{9886586E-0E58-46D8-B457-B2A50DF065BF}" type="presOf" srcId="{17DEA00D-5E51-42C4-96E1-B4C2AAE1A9D1}" destId="{69788330-A1D9-48B8-BF6D-27F166BE3C30}" srcOrd="0" destOrd="0" presId="urn:microsoft.com/office/officeart/2005/8/layout/hierarchy3"/>
    <dgm:cxn modelId="{009DBA56-60CC-43AE-9118-1857C83DC38F}" srcId="{92E8C24C-E253-4085-B61F-B9AE33309F77}" destId="{D416FE0E-3673-4358-9765-2924C55F3815}" srcOrd="1" destOrd="0" parTransId="{6CD09F07-06FA-4B43-BB03-82412303A9A7}" sibTransId="{0C4549B2-FFE4-432C-9756-0A0DFAC86341}"/>
    <dgm:cxn modelId="{EBB48E5A-26B7-4E5F-9A27-D7505822F382}" type="presOf" srcId="{D91AA336-93BF-4B59-95DE-9F495B268A56}" destId="{4A7280BF-DB5D-4887-B02E-6513EED3F756}" srcOrd="0" destOrd="0" presId="urn:microsoft.com/office/officeart/2005/8/layout/hierarchy3"/>
    <dgm:cxn modelId="{E3F349A4-25B1-4367-AB6F-82D5CDD4B5A8}" type="presOf" srcId="{D416FE0E-3673-4358-9765-2924C55F3815}" destId="{F4C98C30-9C79-47AA-AD32-EDD33EA172BF}" srcOrd="0" destOrd="0" presId="urn:microsoft.com/office/officeart/2005/8/layout/hierarchy3"/>
    <dgm:cxn modelId="{5D650DC2-A255-46ED-84C3-E0A2D23C25C1}" type="presOf" srcId="{059412BB-858F-4C43-8324-43EEF7D34BF5}" destId="{422E1C7C-0716-4381-9569-B733F3A9E3D9}" srcOrd="0" destOrd="0" presId="urn:microsoft.com/office/officeart/2005/8/layout/hierarchy3"/>
    <dgm:cxn modelId="{550587C3-F6A0-4945-AF33-DB95AD72AFEA}" srcId="{7317CC57-7FC3-4056-8E1E-7B40A7F714A8}" destId="{92E8C24C-E253-4085-B61F-B9AE33309F77}" srcOrd="1" destOrd="0" parTransId="{CCA49A1A-D1C5-40C8-A536-8F2F6B3D9EB3}" sibTransId="{7E50F132-2CA7-455D-97BA-20DDCAFDCD29}"/>
    <dgm:cxn modelId="{087B06C5-74B0-4877-AF9F-355DA0428F99}" type="presOf" srcId="{0D4CE5D9-52CC-4F16-9E68-1164A988CBBE}" destId="{3F980C69-D4DF-4D4F-9503-C814A13C94F3}" srcOrd="0" destOrd="0" presId="urn:microsoft.com/office/officeart/2005/8/layout/hierarchy3"/>
    <dgm:cxn modelId="{968D3EC5-180C-4495-9128-63CDC461217F}" srcId="{C06BA97C-23BB-49FB-82D7-EA4DC60D6096}" destId="{99A2231A-C3E9-4FFA-94E5-629AF687F47D}" srcOrd="0" destOrd="0" parTransId="{337A81A4-BFB9-419D-933B-D7BFF4554408}" sibTransId="{C5A42796-E81B-407F-8783-BCC731C98ABA}"/>
    <dgm:cxn modelId="{02ABB0CE-9C84-4503-A452-DDCB72D2797D}" srcId="{9F9D456D-F2A3-4DFE-9115-316777277B3D}" destId="{D91AA336-93BF-4B59-95DE-9F495B268A56}" srcOrd="0" destOrd="0" parTransId="{17DEA00D-5E51-42C4-96E1-B4C2AAE1A9D1}" sibTransId="{3D34CD8F-6564-45A7-9DC7-8C956D802DE3}"/>
    <dgm:cxn modelId="{06254CD7-312E-4E32-8070-4F39E0A28FD8}" type="presOf" srcId="{7317CC57-7FC3-4056-8E1E-7B40A7F714A8}" destId="{BA03C60D-ECD1-4B1A-A2F9-D246EC67BC12}" srcOrd="0" destOrd="0" presId="urn:microsoft.com/office/officeart/2005/8/layout/hierarchy3"/>
    <dgm:cxn modelId="{EEE6D8DC-7B7E-4BEB-B21C-4CD717490EA1}" srcId="{C06BA97C-23BB-49FB-82D7-EA4DC60D6096}" destId="{1FC09B7B-D9C1-46AD-8E88-8835D906548E}" srcOrd="1" destOrd="0" parTransId="{4609EE07-465E-4C68-B6CB-1D9AB6515232}" sibTransId="{1A83854C-C27B-40A1-A95C-C47AAD53F5D7}"/>
    <dgm:cxn modelId="{619829DE-BB3D-437E-851E-09A0EF4AE416}" type="presOf" srcId="{92E8C24C-E253-4085-B61F-B9AE33309F77}" destId="{CAC41FBF-0DF2-4F8A-A12D-EFF6672978D6}" srcOrd="0" destOrd="0" presId="urn:microsoft.com/office/officeart/2005/8/layout/hierarchy3"/>
    <dgm:cxn modelId="{616318E5-2D93-42B4-97C7-62795498F44F}" srcId="{92E8C24C-E253-4085-B61F-B9AE33309F77}" destId="{2028D13D-DD44-442F-93CB-9F0E5B654D8C}" srcOrd="0" destOrd="0" parTransId="{529F4B02-279A-4747-967F-E291511DDC2D}" sibTransId="{A20E3C36-C2C8-4191-BB9E-10BABC6F9354}"/>
    <dgm:cxn modelId="{44AFF8F0-BC48-4969-80E9-5D15558A7C8A}" srcId="{7317CC57-7FC3-4056-8E1E-7B40A7F714A8}" destId="{9F9D456D-F2A3-4DFE-9115-316777277B3D}" srcOrd="2" destOrd="0" parTransId="{461B0644-B800-4850-9228-A33D7C20B06F}" sibTransId="{DA4C44F8-0553-40DC-8031-EFDA1B0A84A1}"/>
    <dgm:cxn modelId="{E593FAF4-4CAE-4B82-AAD0-45F712219690}" type="presOf" srcId="{1FC09B7B-D9C1-46AD-8E88-8835D906548E}" destId="{1D440CC8-1744-430D-8432-1F176926B211}" srcOrd="0" destOrd="0" presId="urn:microsoft.com/office/officeart/2005/8/layout/hierarchy3"/>
    <dgm:cxn modelId="{E8553CF7-FB84-4182-BD4B-D426AE838886}" type="presOf" srcId="{9F9D456D-F2A3-4DFE-9115-316777277B3D}" destId="{A4E8FDAB-4EA9-4D7B-B07B-59F48A942F34}" srcOrd="1" destOrd="0" presId="urn:microsoft.com/office/officeart/2005/8/layout/hierarchy3"/>
    <dgm:cxn modelId="{63359F22-2395-4609-A293-E321A2F85B0E}" type="presParOf" srcId="{BA03C60D-ECD1-4B1A-A2F9-D246EC67BC12}" destId="{2530A50A-706F-4873-865E-C5E353678FB7}" srcOrd="0" destOrd="0" presId="urn:microsoft.com/office/officeart/2005/8/layout/hierarchy3"/>
    <dgm:cxn modelId="{C3B2608B-8A06-47A9-A5CB-0F948557D57E}" type="presParOf" srcId="{2530A50A-706F-4873-865E-C5E353678FB7}" destId="{74F0648B-5B95-4D31-9AE6-697A42C3C37A}" srcOrd="0" destOrd="0" presId="urn:microsoft.com/office/officeart/2005/8/layout/hierarchy3"/>
    <dgm:cxn modelId="{FC116686-86A1-422C-9ECA-EB129282BA6B}" type="presParOf" srcId="{74F0648B-5B95-4D31-9AE6-697A42C3C37A}" destId="{BCFEC60E-EF36-4107-88E9-F015E4F1A4BE}" srcOrd="0" destOrd="0" presId="urn:microsoft.com/office/officeart/2005/8/layout/hierarchy3"/>
    <dgm:cxn modelId="{EE47B53D-C4FB-473C-B8FC-AFD57C027A9F}" type="presParOf" srcId="{74F0648B-5B95-4D31-9AE6-697A42C3C37A}" destId="{E3265DCF-4E50-453F-BACA-18E14B964AE7}" srcOrd="1" destOrd="0" presId="urn:microsoft.com/office/officeart/2005/8/layout/hierarchy3"/>
    <dgm:cxn modelId="{781453F3-57E3-4EDB-B8E4-252A2E5E6CE1}" type="presParOf" srcId="{2530A50A-706F-4873-865E-C5E353678FB7}" destId="{384FBF14-7D98-4D57-86F6-EF8D92D4C0ED}" srcOrd="1" destOrd="0" presId="urn:microsoft.com/office/officeart/2005/8/layout/hierarchy3"/>
    <dgm:cxn modelId="{68D4A1EB-E8EC-4D45-BD0C-E61310F57EB6}" type="presParOf" srcId="{384FBF14-7D98-4D57-86F6-EF8D92D4C0ED}" destId="{44F7BE53-18FD-4F06-92F6-CE1EE0D7B15A}" srcOrd="0" destOrd="0" presId="urn:microsoft.com/office/officeart/2005/8/layout/hierarchy3"/>
    <dgm:cxn modelId="{52613E30-5FE5-4C40-A597-37AA0584CA92}" type="presParOf" srcId="{384FBF14-7D98-4D57-86F6-EF8D92D4C0ED}" destId="{A4DF06A8-6A7E-4088-8CC0-3DEADD3276D5}" srcOrd="1" destOrd="0" presId="urn:microsoft.com/office/officeart/2005/8/layout/hierarchy3"/>
    <dgm:cxn modelId="{6A2F56BE-82FA-4A19-88AD-634B57AA09A4}" type="presParOf" srcId="{384FBF14-7D98-4D57-86F6-EF8D92D4C0ED}" destId="{D3B9E7B4-5417-4054-AE56-F7BDE3A108D6}" srcOrd="2" destOrd="0" presId="urn:microsoft.com/office/officeart/2005/8/layout/hierarchy3"/>
    <dgm:cxn modelId="{DC29CCC7-FF01-4A51-B30B-989870EE72AC}" type="presParOf" srcId="{384FBF14-7D98-4D57-86F6-EF8D92D4C0ED}" destId="{1D440CC8-1744-430D-8432-1F176926B211}" srcOrd="3" destOrd="0" presId="urn:microsoft.com/office/officeart/2005/8/layout/hierarchy3"/>
    <dgm:cxn modelId="{F32A0007-1F64-458B-A995-80A354370D3D}" type="presParOf" srcId="{BA03C60D-ECD1-4B1A-A2F9-D246EC67BC12}" destId="{C54D41F6-A4C6-4AFA-9841-444A201F4E5E}" srcOrd="1" destOrd="0" presId="urn:microsoft.com/office/officeart/2005/8/layout/hierarchy3"/>
    <dgm:cxn modelId="{C107ED2C-8B9E-4236-ADD6-6B7EAA5FAFA9}" type="presParOf" srcId="{C54D41F6-A4C6-4AFA-9841-444A201F4E5E}" destId="{20B508A2-5D29-4EE0-8A06-46ACF666B828}" srcOrd="0" destOrd="0" presId="urn:microsoft.com/office/officeart/2005/8/layout/hierarchy3"/>
    <dgm:cxn modelId="{765A9E96-17D5-421A-ADA9-2670B54546CD}" type="presParOf" srcId="{20B508A2-5D29-4EE0-8A06-46ACF666B828}" destId="{CAC41FBF-0DF2-4F8A-A12D-EFF6672978D6}" srcOrd="0" destOrd="0" presId="urn:microsoft.com/office/officeart/2005/8/layout/hierarchy3"/>
    <dgm:cxn modelId="{76769DAD-3DE3-47E4-B675-02431B4D33D1}" type="presParOf" srcId="{20B508A2-5D29-4EE0-8A06-46ACF666B828}" destId="{1255E0E9-F4C8-4878-A606-84FBE596EA60}" srcOrd="1" destOrd="0" presId="urn:microsoft.com/office/officeart/2005/8/layout/hierarchy3"/>
    <dgm:cxn modelId="{EF43DA77-4D6C-4444-9D92-F18BF064951F}" type="presParOf" srcId="{C54D41F6-A4C6-4AFA-9841-444A201F4E5E}" destId="{B8BE9A10-E382-4EBE-BCFF-F3A83C618AE7}" srcOrd="1" destOrd="0" presId="urn:microsoft.com/office/officeart/2005/8/layout/hierarchy3"/>
    <dgm:cxn modelId="{87EAF1A6-F8CE-437F-8561-9FAF16A763E6}" type="presParOf" srcId="{B8BE9A10-E382-4EBE-BCFF-F3A83C618AE7}" destId="{FBB1CC4A-0D84-45BF-8D47-983CED44B039}" srcOrd="0" destOrd="0" presId="urn:microsoft.com/office/officeart/2005/8/layout/hierarchy3"/>
    <dgm:cxn modelId="{10929D76-A98D-461F-B1A5-56BD1F113281}" type="presParOf" srcId="{B8BE9A10-E382-4EBE-BCFF-F3A83C618AE7}" destId="{011214C0-2BAF-41E2-8D4E-2CC47B71AD54}" srcOrd="1" destOrd="0" presId="urn:microsoft.com/office/officeart/2005/8/layout/hierarchy3"/>
    <dgm:cxn modelId="{663DD156-F3EA-4CFE-9D57-D0079565F390}" type="presParOf" srcId="{B8BE9A10-E382-4EBE-BCFF-F3A83C618AE7}" destId="{A106A52A-2D2B-4A65-9E70-BA37F7DAC507}" srcOrd="2" destOrd="0" presId="urn:microsoft.com/office/officeart/2005/8/layout/hierarchy3"/>
    <dgm:cxn modelId="{15FF5FE3-0FE9-445E-82B6-F1B3AFF8251E}" type="presParOf" srcId="{B8BE9A10-E382-4EBE-BCFF-F3A83C618AE7}" destId="{F4C98C30-9C79-47AA-AD32-EDD33EA172BF}" srcOrd="3" destOrd="0" presId="urn:microsoft.com/office/officeart/2005/8/layout/hierarchy3"/>
    <dgm:cxn modelId="{8B7687E8-A069-4C88-9211-0D128BAFDF5F}" type="presParOf" srcId="{BA03C60D-ECD1-4B1A-A2F9-D246EC67BC12}" destId="{2C928481-0EB4-473B-8920-C90731109308}" srcOrd="2" destOrd="0" presId="urn:microsoft.com/office/officeart/2005/8/layout/hierarchy3"/>
    <dgm:cxn modelId="{23136701-F7C8-484D-B9AF-7256ACDF089D}" type="presParOf" srcId="{2C928481-0EB4-473B-8920-C90731109308}" destId="{E8C51C10-DBC3-446F-BBC7-8A66CF6B57AE}" srcOrd="0" destOrd="0" presId="urn:microsoft.com/office/officeart/2005/8/layout/hierarchy3"/>
    <dgm:cxn modelId="{D78BE9B4-1FD4-4F49-AFFE-35171389B8CD}" type="presParOf" srcId="{E8C51C10-DBC3-446F-BBC7-8A66CF6B57AE}" destId="{328650D5-FD2F-4791-90C7-C5FA3064D802}" srcOrd="0" destOrd="0" presId="urn:microsoft.com/office/officeart/2005/8/layout/hierarchy3"/>
    <dgm:cxn modelId="{17EB17C8-CC75-4AA3-9AC7-2A002BE33E3C}" type="presParOf" srcId="{E8C51C10-DBC3-446F-BBC7-8A66CF6B57AE}" destId="{A4E8FDAB-4EA9-4D7B-B07B-59F48A942F34}" srcOrd="1" destOrd="0" presId="urn:microsoft.com/office/officeart/2005/8/layout/hierarchy3"/>
    <dgm:cxn modelId="{FF4CE356-C0BC-4B1F-8E59-5CA5D754851D}" type="presParOf" srcId="{2C928481-0EB4-473B-8920-C90731109308}" destId="{5CD9CB78-A705-44E3-958C-71D469B190AF}" srcOrd="1" destOrd="0" presId="urn:microsoft.com/office/officeart/2005/8/layout/hierarchy3"/>
    <dgm:cxn modelId="{C93E005D-B82F-421E-B362-E68E48DFB698}" type="presParOf" srcId="{5CD9CB78-A705-44E3-958C-71D469B190AF}" destId="{69788330-A1D9-48B8-BF6D-27F166BE3C30}" srcOrd="0" destOrd="0" presId="urn:microsoft.com/office/officeart/2005/8/layout/hierarchy3"/>
    <dgm:cxn modelId="{F4593C20-E5CE-4D6F-A32D-F755593A950D}" type="presParOf" srcId="{5CD9CB78-A705-44E3-958C-71D469B190AF}" destId="{4A7280BF-DB5D-4887-B02E-6513EED3F756}" srcOrd="1" destOrd="0" presId="urn:microsoft.com/office/officeart/2005/8/layout/hierarchy3"/>
    <dgm:cxn modelId="{5E17804B-8571-4CE9-9933-C3B82CF2705E}" type="presParOf" srcId="{5CD9CB78-A705-44E3-958C-71D469B190AF}" destId="{422E1C7C-0716-4381-9569-B733F3A9E3D9}" srcOrd="2" destOrd="0" presId="urn:microsoft.com/office/officeart/2005/8/layout/hierarchy3"/>
    <dgm:cxn modelId="{319966F0-A5CC-4163-B2CD-A750C580654E}" type="presParOf" srcId="{5CD9CB78-A705-44E3-958C-71D469B190AF}" destId="{3F980C69-D4DF-4D4F-9503-C814A13C94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EC60E-EF36-4107-88E9-F015E4F1A4BE}">
      <dsp:nvSpPr>
        <dsp:cNvPr id="0" name=""/>
        <dsp:cNvSpPr/>
      </dsp:nvSpPr>
      <dsp:spPr>
        <a:xfrm>
          <a:off x="419759" y="1099"/>
          <a:ext cx="2216328" cy="1108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Day One</a:t>
          </a:r>
        </a:p>
      </dsp:txBody>
      <dsp:txXfrm>
        <a:off x="452216" y="33556"/>
        <a:ext cx="2151414" cy="1043250"/>
      </dsp:txXfrm>
    </dsp:sp>
    <dsp:sp modelId="{44F7BE53-18FD-4F06-92F6-CE1EE0D7B15A}">
      <dsp:nvSpPr>
        <dsp:cNvPr id="0" name=""/>
        <dsp:cNvSpPr/>
      </dsp:nvSpPr>
      <dsp:spPr>
        <a:xfrm>
          <a:off x="641392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F06A8-6A7E-4088-8CC0-3DEADD3276D5}">
      <dsp:nvSpPr>
        <dsp:cNvPr id="0" name=""/>
        <dsp:cNvSpPr/>
      </dsp:nvSpPr>
      <dsp:spPr>
        <a:xfrm>
          <a:off x="863024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Maya Ruiz</a:t>
          </a:r>
        </a:p>
      </dsp:txBody>
      <dsp:txXfrm>
        <a:off x="895481" y="1418761"/>
        <a:ext cx="1708148" cy="1043250"/>
      </dsp:txXfrm>
    </dsp:sp>
    <dsp:sp modelId="{D3B9E7B4-5417-4054-AE56-F7BDE3A108D6}">
      <dsp:nvSpPr>
        <dsp:cNvPr id="0" name=""/>
        <dsp:cNvSpPr/>
      </dsp:nvSpPr>
      <dsp:spPr>
        <a:xfrm>
          <a:off x="641392" y="1109263"/>
          <a:ext cx="221632" cy="221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28"/>
              </a:lnTo>
              <a:lnTo>
                <a:pt x="221632" y="221632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40CC8-1744-430D-8432-1F176926B211}">
      <dsp:nvSpPr>
        <dsp:cNvPr id="0" name=""/>
        <dsp:cNvSpPr/>
      </dsp:nvSpPr>
      <dsp:spPr>
        <a:xfrm>
          <a:off x="863024" y="2771509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282838"/>
              <a:satOff val="1285"/>
              <a:lumOff val="-149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Human Resources Director</a:t>
          </a:r>
        </a:p>
      </dsp:txBody>
      <dsp:txXfrm>
        <a:off x="895481" y="2803966"/>
        <a:ext cx="1708148" cy="1043250"/>
      </dsp:txXfrm>
    </dsp:sp>
    <dsp:sp modelId="{CAC41FBF-0DF2-4F8A-A12D-EFF6672978D6}">
      <dsp:nvSpPr>
        <dsp:cNvPr id="0" name=""/>
        <dsp:cNvSpPr/>
      </dsp:nvSpPr>
      <dsp:spPr>
        <a:xfrm>
          <a:off x="3190169" y="1099"/>
          <a:ext cx="2216328" cy="1108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707096"/>
                <a:satOff val="3212"/>
                <a:lumOff val="-3725"/>
                <a:alphaOff val="0"/>
                <a:tint val="96000"/>
                <a:lumMod val="100000"/>
              </a:schemeClr>
            </a:gs>
            <a:gs pos="78000">
              <a:schemeClr val="accent3">
                <a:hueOff val="-707096"/>
                <a:satOff val="3212"/>
                <a:lumOff val="-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Day Two</a:t>
          </a:r>
        </a:p>
      </dsp:txBody>
      <dsp:txXfrm>
        <a:off x="3222626" y="33556"/>
        <a:ext cx="2151414" cy="1043250"/>
      </dsp:txXfrm>
    </dsp:sp>
    <dsp:sp modelId="{FBB1CC4A-0D84-45BF-8D47-983CED44B039}">
      <dsp:nvSpPr>
        <dsp:cNvPr id="0" name=""/>
        <dsp:cNvSpPr/>
      </dsp:nvSpPr>
      <dsp:spPr>
        <a:xfrm>
          <a:off x="3411802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214C0-2BAF-41E2-8D4E-2CC47B71AD54}">
      <dsp:nvSpPr>
        <dsp:cNvPr id="0" name=""/>
        <dsp:cNvSpPr/>
      </dsp:nvSpPr>
      <dsp:spPr>
        <a:xfrm>
          <a:off x="3633435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565677"/>
              <a:satOff val="2570"/>
              <a:lumOff val="-298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David Jensen</a:t>
          </a:r>
        </a:p>
      </dsp:txBody>
      <dsp:txXfrm>
        <a:off x="3665892" y="1418761"/>
        <a:ext cx="1708148" cy="1043250"/>
      </dsp:txXfrm>
    </dsp:sp>
    <dsp:sp modelId="{A106A52A-2D2B-4A65-9E70-BA37F7DAC507}">
      <dsp:nvSpPr>
        <dsp:cNvPr id="0" name=""/>
        <dsp:cNvSpPr/>
      </dsp:nvSpPr>
      <dsp:spPr>
        <a:xfrm>
          <a:off x="3411802" y="1109263"/>
          <a:ext cx="221632" cy="221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28"/>
              </a:lnTo>
              <a:lnTo>
                <a:pt x="221632" y="221632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98C30-9C79-47AA-AD32-EDD33EA172BF}">
      <dsp:nvSpPr>
        <dsp:cNvPr id="0" name=""/>
        <dsp:cNvSpPr/>
      </dsp:nvSpPr>
      <dsp:spPr>
        <a:xfrm>
          <a:off x="3633435" y="2771509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848515"/>
              <a:satOff val="3855"/>
              <a:lumOff val="-447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Park Operations Director</a:t>
          </a:r>
        </a:p>
      </dsp:txBody>
      <dsp:txXfrm>
        <a:off x="3665892" y="2803966"/>
        <a:ext cx="1708148" cy="1043250"/>
      </dsp:txXfrm>
    </dsp:sp>
    <dsp:sp modelId="{328650D5-FD2F-4791-90C7-C5FA3064D802}">
      <dsp:nvSpPr>
        <dsp:cNvPr id="0" name=""/>
        <dsp:cNvSpPr/>
      </dsp:nvSpPr>
      <dsp:spPr>
        <a:xfrm>
          <a:off x="5960580" y="1099"/>
          <a:ext cx="2216328" cy="11081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414192"/>
                <a:satOff val="6425"/>
                <a:lumOff val="-7451"/>
                <a:alphaOff val="0"/>
                <a:tint val="96000"/>
                <a:lumMod val="100000"/>
              </a:schemeClr>
            </a:gs>
            <a:gs pos="78000">
              <a:schemeClr val="accent3">
                <a:hueOff val="-1414192"/>
                <a:satOff val="6425"/>
                <a:lumOff val="-745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Day Three</a:t>
          </a:r>
        </a:p>
      </dsp:txBody>
      <dsp:txXfrm>
        <a:off x="5993037" y="33556"/>
        <a:ext cx="2151414" cy="1043250"/>
      </dsp:txXfrm>
    </dsp:sp>
    <dsp:sp modelId="{69788330-A1D9-48B8-BF6D-27F166BE3C30}">
      <dsp:nvSpPr>
        <dsp:cNvPr id="0" name=""/>
        <dsp:cNvSpPr/>
      </dsp:nvSpPr>
      <dsp:spPr>
        <a:xfrm>
          <a:off x="6182213" y="1109263"/>
          <a:ext cx="221632" cy="831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123"/>
              </a:lnTo>
              <a:lnTo>
                <a:pt x="221632" y="831123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80BF-DB5D-4887-B02E-6513EED3F756}">
      <dsp:nvSpPr>
        <dsp:cNvPr id="0" name=""/>
        <dsp:cNvSpPr/>
      </dsp:nvSpPr>
      <dsp:spPr>
        <a:xfrm>
          <a:off x="6403846" y="1386304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131354"/>
              <a:satOff val="5140"/>
              <a:lumOff val="-596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Ken Lee</a:t>
          </a:r>
        </a:p>
      </dsp:txBody>
      <dsp:txXfrm>
        <a:off x="6436303" y="1418761"/>
        <a:ext cx="1708148" cy="1043250"/>
      </dsp:txXfrm>
    </dsp:sp>
    <dsp:sp modelId="{422E1C7C-0716-4381-9569-B733F3A9E3D9}">
      <dsp:nvSpPr>
        <dsp:cNvPr id="0" name=""/>
        <dsp:cNvSpPr/>
      </dsp:nvSpPr>
      <dsp:spPr>
        <a:xfrm>
          <a:off x="6182213" y="1109263"/>
          <a:ext cx="221632" cy="221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328"/>
              </a:lnTo>
              <a:lnTo>
                <a:pt x="221632" y="2216328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80C69-D4DF-4D4F-9503-C814A13C94F3}">
      <dsp:nvSpPr>
        <dsp:cNvPr id="0" name=""/>
        <dsp:cNvSpPr/>
      </dsp:nvSpPr>
      <dsp:spPr>
        <a:xfrm>
          <a:off x="6403846" y="2771509"/>
          <a:ext cx="1773062" cy="1108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414192"/>
              <a:satOff val="6425"/>
              <a:lumOff val="-745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Safety Director</a:t>
          </a:r>
        </a:p>
      </dsp:txBody>
      <dsp:txXfrm>
        <a:off x="6436303" y="2803966"/>
        <a:ext cx="1708148" cy="104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7EE9E-6704-488E-A7E6-4DC81BC40DD9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40C5-5BA0-404E-B91A-E4E41A0D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766FC-30D0-4C5B-AA7F-5B5153539F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05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3B487-31E1-4792-8E79-2C24538CAA6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2474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7C65F-A5A8-4A7D-9F58-7D9AE55D9B7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19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2B7E14-7E49-4073-A73D-A471C919B0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9078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C807D-0485-473E-86B3-3338C75063C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8127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98763-7601-465C-8236-1BA790A9073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2103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4B8A9-3B0A-4232-BE82-76522EE5EDD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6333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755DE-DCB2-4D46-A02F-095136A13E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 spd="med">
    <p:wipe dir="r"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ef.kloninger.com/index-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1395" y="1219200"/>
            <a:ext cx="6226003" cy="1646302"/>
          </a:xfrm>
        </p:spPr>
        <p:txBody>
          <a:bodyPr/>
          <a:lstStyle/>
          <a:p>
            <a:r>
              <a:rPr lang="en-US" sz="3800" dirty="0">
                <a:solidFill>
                  <a:srgbClr val="D34817"/>
                </a:solidFill>
              </a:rPr>
              <a:t>Welcome to Sensation Park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395" y="4389790"/>
            <a:ext cx="6226004" cy="1096899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Employee Orientation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/>
          <a:stretch/>
        </p:blipFill>
        <p:spPr>
          <a:xfrm>
            <a:off x="1512916" y="1828800"/>
            <a:ext cx="1696035" cy="3200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D196-3E48-4CC7-97E7-344E48D4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526A7-72FC-4BF6-9FE9-0B1A01C240C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84BF-6269-4672-9F78-35ADED7A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5840-ADF2-4C8D-96D2-A5BE1321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49285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666" y="1752600"/>
            <a:ext cx="8596668" cy="34036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ln w="0"/>
                <a:solidFill>
                  <a:schemeClr val="tx1"/>
                </a:solidFill>
              </a:rPr>
              <a:t>Our goal is to ensure that all employees of Sensation Park Entertainment Group are aware of our mission, values, and safety practices.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185E4-DA46-445C-989E-F037A6D6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ABC60-B91B-42F0-8600-790CA37FA7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8337D-9333-44B9-9235-F28D6784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4819A-D501-47BA-9643-1A04B00E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2339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BDBAF25-E4BB-474B-AFAE-7232E6B51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07000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6C45-690F-494A-A678-5B4BF977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0AC13-7B6E-4B4F-946A-918605A9F72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9515-058E-4852-B1A1-18BE1FAF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63A51-E2B2-43BE-BD03-5DA8B80D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09321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Schedule Details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Day 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Human Resources overview</a:t>
            </a:r>
          </a:p>
          <a:p>
            <a:pPr>
              <a:buFont typeface="+mj-lt"/>
              <a:buAutoNum type="arabicPeriod"/>
            </a:pPr>
            <a:r>
              <a:rPr lang="en-US" dirty="0"/>
              <a:t>Overview of company history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Employee benefits and payroll overview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Day Two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Park tour including ride safety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seminars specific to employee job classification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Supervisor meetings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D00B-B0D9-44F1-AA93-9C514BC9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9F746D-9ADE-4410-83E8-9963B0E8F1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EA686-3AB3-414E-B44D-C7919163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89A16-F367-4774-A376-30B0BAF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3507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Day Three—Park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2053734"/>
            <a:ext cx="5266266" cy="388077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First aid training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Emergency response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CPR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Fire alarms and evacuations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Lost children procedures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Notification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162359-6E9A-4C61-9026-2C6D90AE4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8300" y="2470340"/>
            <a:ext cx="3809524" cy="3047619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A4A3B-6194-48B5-9475-45DC13843A1A}"/>
              </a:ext>
            </a:extLst>
          </p:cNvPr>
          <p:cNvSpPr txBox="1"/>
          <p:nvPr/>
        </p:nvSpPr>
        <p:spPr>
          <a:xfrm>
            <a:off x="7358300" y="5517959"/>
            <a:ext cx="3809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f.kloninger.com/index-2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F01D3-7D05-4A2C-84D0-85297C02DC0E}"/>
              </a:ext>
            </a:extLst>
          </p:cNvPr>
          <p:cNvSpPr txBox="1"/>
          <p:nvPr/>
        </p:nvSpPr>
        <p:spPr>
          <a:xfrm>
            <a:off x="4057227" y="6211669"/>
            <a:ext cx="407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employees will be tested on park safety procedures!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45E2DA8-0C64-4220-8CEA-8888BA61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ED4D8-4160-4378-91F3-452530EC3B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B35315-7C4A-4475-A7A7-78FE5AC6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CC9CDA-8457-4873-B69F-7561F6C7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76155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7F5AC00-EF24-429C-8611-AE1F44B22717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diamond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Sensation Park Entertainment Group Welcomes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899AD-EA9D-48CE-81C0-BE08EBCC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56862-995F-4D8F-A798-EB85CC4363F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11/13/2018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B79EE-CC7C-476B-B501-57695FF9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Kistler_Adam_2G_Orientation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F66C-3553-4BBE-9E69-907836A0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8269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187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Wingdings</vt:lpstr>
      <vt:lpstr>Wingdings 3</vt:lpstr>
      <vt:lpstr>1_Facet</vt:lpstr>
      <vt:lpstr>Welcome to Sensation Park</vt:lpstr>
      <vt:lpstr>Our goal is to ensure that all employees of Sensation Park Entertainment Group are aware of our mission, values, and safety practices. </vt:lpstr>
      <vt:lpstr>Schedule</vt:lpstr>
      <vt:lpstr>Schedule Details</vt:lpstr>
      <vt:lpstr>Day Three—Park Safety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Sensation Park</dc:title>
  <dc:subject>BTC 103</dc:subject>
  <dc:creator>GO! Series</dc:creator>
  <cp:keywords>Orientation</cp:keywords>
  <cp:lastModifiedBy>Adam Kistler</cp:lastModifiedBy>
  <cp:revision>5</cp:revision>
  <dcterms:created xsi:type="dcterms:W3CDTF">2015-06-26T12:45:47Z</dcterms:created>
  <dcterms:modified xsi:type="dcterms:W3CDTF">2018-11-13T19:57:01Z</dcterms:modified>
</cp:coreProperties>
</file>