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2"/>
  </p:sldMasterIdLst>
  <p:notesMasterIdLst>
    <p:notesMasterId r:id="rId13"/>
  </p:notesMasterIdLst>
  <p:sldIdLst>
    <p:sldId id="256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44A05-933D-4C51-98CF-A68272FF9A5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BA679-0C9F-4597-BAEB-D39F95BBD3B9}">
      <dgm:prSet/>
      <dgm:spPr/>
      <dgm:t>
        <a:bodyPr/>
        <a:lstStyle/>
        <a:p>
          <a:r>
            <a:rPr lang="en-US" dirty="0"/>
            <a:t>Bring people together</a:t>
          </a:r>
        </a:p>
      </dgm:t>
    </dgm:pt>
    <dgm:pt modelId="{DC98C167-B8D3-41D4-9AEB-BBD2DA684D52}" type="parTrans" cxnId="{0128A416-AB44-4FB3-BB29-4C65A88C48A8}">
      <dgm:prSet/>
      <dgm:spPr/>
      <dgm:t>
        <a:bodyPr/>
        <a:lstStyle/>
        <a:p>
          <a:endParaRPr lang="en-US"/>
        </a:p>
      </dgm:t>
    </dgm:pt>
    <dgm:pt modelId="{B888E73C-0B84-4966-B377-18A9E3EC7FEE}" type="sibTrans" cxnId="{0128A416-AB44-4FB3-BB29-4C65A88C48A8}">
      <dgm:prSet/>
      <dgm:spPr/>
      <dgm:t>
        <a:bodyPr/>
        <a:lstStyle/>
        <a:p>
          <a:endParaRPr lang="en-US" dirty="0"/>
        </a:p>
      </dgm:t>
    </dgm:pt>
    <dgm:pt modelId="{E56FE214-A7A6-45A3-AD36-1B54DA0DF071}">
      <dgm:prSet/>
      <dgm:spPr/>
      <dgm:t>
        <a:bodyPr/>
        <a:lstStyle/>
        <a:p>
          <a:r>
            <a:rPr lang="en-US" dirty="0"/>
            <a:t>Social </a:t>
          </a:r>
        </a:p>
      </dgm:t>
    </dgm:pt>
    <dgm:pt modelId="{B0ADC93D-65A5-48CE-AA24-DBF3A27B8BD9}" type="parTrans" cxnId="{81EC777B-74F6-4B9F-9E7D-E6D782AEA881}">
      <dgm:prSet/>
      <dgm:spPr/>
      <dgm:t>
        <a:bodyPr/>
        <a:lstStyle/>
        <a:p>
          <a:endParaRPr lang="en-US"/>
        </a:p>
      </dgm:t>
    </dgm:pt>
    <dgm:pt modelId="{14F2814D-382B-4DFB-9B8E-375E614D64B9}" type="sibTrans" cxnId="{81EC777B-74F6-4B9F-9E7D-E6D782AEA881}">
      <dgm:prSet/>
      <dgm:spPr/>
      <dgm:t>
        <a:bodyPr/>
        <a:lstStyle/>
        <a:p>
          <a:endParaRPr lang="en-US"/>
        </a:p>
      </dgm:t>
    </dgm:pt>
    <dgm:pt modelId="{8A0E152A-1F00-4560-BFFE-758DB1757486}">
      <dgm:prSet/>
      <dgm:spPr/>
      <dgm:t>
        <a:bodyPr/>
        <a:lstStyle/>
        <a:p>
          <a:r>
            <a:rPr lang="en-US" dirty="0"/>
            <a:t>Economic</a:t>
          </a:r>
        </a:p>
      </dgm:t>
    </dgm:pt>
    <dgm:pt modelId="{A73712A5-ECDD-4184-8750-988B76773D40}" type="parTrans" cxnId="{4C6BC9D7-088D-4F79-B1EF-5E06568CEA3A}">
      <dgm:prSet/>
      <dgm:spPr/>
      <dgm:t>
        <a:bodyPr/>
        <a:lstStyle/>
        <a:p>
          <a:endParaRPr lang="en-US"/>
        </a:p>
      </dgm:t>
    </dgm:pt>
    <dgm:pt modelId="{FED0ACEF-D05E-42DD-B931-198CB63B93CC}" type="sibTrans" cxnId="{4C6BC9D7-088D-4F79-B1EF-5E06568CEA3A}">
      <dgm:prSet/>
      <dgm:spPr/>
      <dgm:t>
        <a:bodyPr/>
        <a:lstStyle/>
        <a:p>
          <a:endParaRPr lang="en-US"/>
        </a:p>
      </dgm:t>
    </dgm:pt>
    <dgm:pt modelId="{334B8F4C-1B29-4E9D-BE52-30D272084573}">
      <dgm:prSet/>
      <dgm:spPr/>
      <dgm:t>
        <a:bodyPr/>
        <a:lstStyle/>
        <a:p>
          <a:r>
            <a:rPr lang="en-US" dirty="0"/>
            <a:t>Cultural</a:t>
          </a:r>
        </a:p>
      </dgm:t>
    </dgm:pt>
    <dgm:pt modelId="{54573D7A-FE7B-49AA-8D9D-1CCB4F56DBDE}" type="parTrans" cxnId="{F6777602-9B7A-4F32-960E-97DAF5CAF84A}">
      <dgm:prSet/>
      <dgm:spPr/>
      <dgm:t>
        <a:bodyPr/>
        <a:lstStyle/>
        <a:p>
          <a:endParaRPr lang="en-US"/>
        </a:p>
      </dgm:t>
    </dgm:pt>
    <dgm:pt modelId="{AF69C64C-1C34-4BC9-A228-23290F86FFB4}" type="sibTrans" cxnId="{F6777602-9B7A-4F32-960E-97DAF5CAF84A}">
      <dgm:prSet/>
      <dgm:spPr/>
      <dgm:t>
        <a:bodyPr/>
        <a:lstStyle/>
        <a:p>
          <a:endParaRPr lang="en-US"/>
        </a:p>
      </dgm:t>
    </dgm:pt>
    <dgm:pt modelId="{77DFF010-15DF-4FA6-81D6-518D7D969207}">
      <dgm:prSet/>
      <dgm:spPr/>
      <dgm:t>
        <a:bodyPr/>
        <a:lstStyle/>
        <a:p>
          <a:r>
            <a:rPr lang="en-US" dirty="0"/>
            <a:t>Green space linked to better health</a:t>
          </a:r>
        </a:p>
      </dgm:t>
    </dgm:pt>
    <dgm:pt modelId="{EF26AF03-8C9C-462F-AD0D-C7A64F9CB54F}" type="parTrans" cxnId="{5E9EF182-0344-471B-AE3E-1EC899A6235E}">
      <dgm:prSet/>
      <dgm:spPr/>
      <dgm:t>
        <a:bodyPr/>
        <a:lstStyle/>
        <a:p>
          <a:endParaRPr lang="en-US"/>
        </a:p>
      </dgm:t>
    </dgm:pt>
    <dgm:pt modelId="{8BA2A9D1-759A-4CE4-8A97-9D86E5122032}" type="sibTrans" cxnId="{5E9EF182-0344-471B-AE3E-1EC899A6235E}">
      <dgm:prSet/>
      <dgm:spPr/>
      <dgm:t>
        <a:bodyPr/>
        <a:lstStyle/>
        <a:p>
          <a:endParaRPr lang="en-US" dirty="0"/>
        </a:p>
      </dgm:t>
    </dgm:pt>
    <dgm:pt modelId="{919254F0-751A-4C21-8481-90D4D74F5C00}">
      <dgm:prSet/>
      <dgm:spPr/>
      <dgm:t>
        <a:bodyPr/>
        <a:lstStyle/>
        <a:p>
          <a:r>
            <a:rPr lang="en-US" dirty="0"/>
            <a:t>Help increase social connections</a:t>
          </a:r>
        </a:p>
      </dgm:t>
    </dgm:pt>
    <dgm:pt modelId="{6E68C81E-1B86-4B96-B392-18AF02B607DD}" type="parTrans" cxnId="{E620BFE3-28E2-4FBD-85C4-9685C0E9F67E}">
      <dgm:prSet/>
      <dgm:spPr/>
      <dgm:t>
        <a:bodyPr/>
        <a:lstStyle/>
        <a:p>
          <a:endParaRPr lang="en-US"/>
        </a:p>
      </dgm:t>
    </dgm:pt>
    <dgm:pt modelId="{D6BF411E-57CD-4888-9E66-A2C7A975100E}" type="sibTrans" cxnId="{E620BFE3-28E2-4FBD-85C4-9685C0E9F67E}">
      <dgm:prSet/>
      <dgm:spPr/>
      <dgm:t>
        <a:bodyPr/>
        <a:lstStyle/>
        <a:p>
          <a:endParaRPr lang="en-US" dirty="0"/>
        </a:p>
      </dgm:t>
    </dgm:pt>
    <dgm:pt modelId="{461F4208-8754-4FCD-8CB4-16525B482F6E}" type="pres">
      <dgm:prSet presAssocID="{92A44A05-933D-4C51-98CF-A68272FF9A5E}" presName="cycle" presStyleCnt="0">
        <dgm:presLayoutVars>
          <dgm:dir/>
          <dgm:resizeHandles val="exact"/>
        </dgm:presLayoutVars>
      </dgm:prSet>
      <dgm:spPr/>
    </dgm:pt>
    <dgm:pt modelId="{0FAACD36-D837-4C15-90E8-7478FC4AA488}" type="pres">
      <dgm:prSet presAssocID="{754BA679-0C9F-4597-BAEB-D39F95BBD3B9}" presName="node" presStyleLbl="node1" presStyleIdx="0" presStyleCnt="3">
        <dgm:presLayoutVars>
          <dgm:bulletEnabled val="1"/>
        </dgm:presLayoutVars>
      </dgm:prSet>
      <dgm:spPr/>
    </dgm:pt>
    <dgm:pt modelId="{1662F187-DAFD-4FD5-A278-7A87BB6CE082}" type="pres">
      <dgm:prSet presAssocID="{B888E73C-0B84-4966-B377-18A9E3EC7FEE}" presName="sibTrans" presStyleLbl="sibTrans2D1" presStyleIdx="0" presStyleCnt="3"/>
      <dgm:spPr/>
    </dgm:pt>
    <dgm:pt modelId="{20FA029E-9C87-449B-93AC-EC2C1C7E5703}" type="pres">
      <dgm:prSet presAssocID="{B888E73C-0B84-4966-B377-18A9E3EC7FEE}" presName="connectorText" presStyleLbl="sibTrans2D1" presStyleIdx="0" presStyleCnt="3"/>
      <dgm:spPr/>
    </dgm:pt>
    <dgm:pt modelId="{F89801DA-A80A-4557-B96E-C6940238CB86}" type="pres">
      <dgm:prSet presAssocID="{77DFF010-15DF-4FA6-81D6-518D7D969207}" presName="node" presStyleLbl="node1" presStyleIdx="1" presStyleCnt="3">
        <dgm:presLayoutVars>
          <dgm:bulletEnabled val="1"/>
        </dgm:presLayoutVars>
      </dgm:prSet>
      <dgm:spPr/>
    </dgm:pt>
    <dgm:pt modelId="{397DC059-0807-4AA9-9A48-5C4483AF5A2A}" type="pres">
      <dgm:prSet presAssocID="{8BA2A9D1-759A-4CE4-8A97-9D86E5122032}" presName="sibTrans" presStyleLbl="sibTrans2D1" presStyleIdx="1" presStyleCnt="3"/>
      <dgm:spPr/>
    </dgm:pt>
    <dgm:pt modelId="{CE717109-8A79-47E4-9F4D-78B02F0AB24D}" type="pres">
      <dgm:prSet presAssocID="{8BA2A9D1-759A-4CE4-8A97-9D86E5122032}" presName="connectorText" presStyleLbl="sibTrans2D1" presStyleIdx="1" presStyleCnt="3"/>
      <dgm:spPr/>
    </dgm:pt>
    <dgm:pt modelId="{84CB78D6-D72E-4978-B627-5D692C6E030D}" type="pres">
      <dgm:prSet presAssocID="{919254F0-751A-4C21-8481-90D4D74F5C00}" presName="node" presStyleLbl="node1" presStyleIdx="2" presStyleCnt="3">
        <dgm:presLayoutVars>
          <dgm:bulletEnabled val="1"/>
        </dgm:presLayoutVars>
      </dgm:prSet>
      <dgm:spPr/>
    </dgm:pt>
    <dgm:pt modelId="{8C9FCCA0-8202-4117-A23D-A385CCE0A4A6}" type="pres">
      <dgm:prSet presAssocID="{D6BF411E-57CD-4888-9E66-A2C7A975100E}" presName="sibTrans" presStyleLbl="sibTrans2D1" presStyleIdx="2" presStyleCnt="3"/>
      <dgm:spPr/>
    </dgm:pt>
    <dgm:pt modelId="{81F27506-5E9E-49C7-A6D9-7FB48BB936E9}" type="pres">
      <dgm:prSet presAssocID="{D6BF411E-57CD-4888-9E66-A2C7A975100E}" presName="connectorText" presStyleLbl="sibTrans2D1" presStyleIdx="2" presStyleCnt="3"/>
      <dgm:spPr/>
    </dgm:pt>
  </dgm:ptLst>
  <dgm:cxnLst>
    <dgm:cxn modelId="{F6777602-9B7A-4F32-960E-97DAF5CAF84A}" srcId="{754BA679-0C9F-4597-BAEB-D39F95BBD3B9}" destId="{334B8F4C-1B29-4E9D-BE52-30D272084573}" srcOrd="2" destOrd="0" parTransId="{54573D7A-FE7B-49AA-8D9D-1CCB4F56DBDE}" sibTransId="{AF69C64C-1C34-4BC9-A228-23290F86FFB4}"/>
    <dgm:cxn modelId="{0128A416-AB44-4FB3-BB29-4C65A88C48A8}" srcId="{92A44A05-933D-4C51-98CF-A68272FF9A5E}" destId="{754BA679-0C9F-4597-BAEB-D39F95BBD3B9}" srcOrd="0" destOrd="0" parTransId="{DC98C167-B8D3-41D4-9AEB-BBD2DA684D52}" sibTransId="{B888E73C-0B84-4966-B377-18A9E3EC7FEE}"/>
    <dgm:cxn modelId="{C75ED217-E6B2-43C2-9A35-0A7781E6FD0A}" type="presOf" srcId="{77DFF010-15DF-4FA6-81D6-518D7D969207}" destId="{F89801DA-A80A-4557-B96E-C6940238CB86}" srcOrd="0" destOrd="0" presId="urn:microsoft.com/office/officeart/2005/8/layout/cycle2"/>
    <dgm:cxn modelId="{E541961C-D6F0-44D5-ADDD-761F2205C145}" type="presOf" srcId="{92A44A05-933D-4C51-98CF-A68272FF9A5E}" destId="{461F4208-8754-4FCD-8CB4-16525B482F6E}" srcOrd="0" destOrd="0" presId="urn:microsoft.com/office/officeart/2005/8/layout/cycle2"/>
    <dgm:cxn modelId="{A2595538-4F96-44A6-8040-A7B8D934F0AB}" type="presOf" srcId="{D6BF411E-57CD-4888-9E66-A2C7A975100E}" destId="{8C9FCCA0-8202-4117-A23D-A385CCE0A4A6}" srcOrd="0" destOrd="0" presId="urn:microsoft.com/office/officeart/2005/8/layout/cycle2"/>
    <dgm:cxn modelId="{6F16AA5C-F1E7-49F8-9574-5D8AC856A6A9}" type="presOf" srcId="{754BA679-0C9F-4597-BAEB-D39F95BBD3B9}" destId="{0FAACD36-D837-4C15-90E8-7478FC4AA488}" srcOrd="0" destOrd="0" presId="urn:microsoft.com/office/officeart/2005/8/layout/cycle2"/>
    <dgm:cxn modelId="{926FEA58-0BC2-442B-9947-8D68C8BEAD8B}" type="presOf" srcId="{B888E73C-0B84-4966-B377-18A9E3EC7FEE}" destId="{1662F187-DAFD-4FD5-A278-7A87BB6CE082}" srcOrd="0" destOrd="0" presId="urn:microsoft.com/office/officeart/2005/8/layout/cycle2"/>
    <dgm:cxn modelId="{EC90995A-D6E5-4BB4-BD5B-593AB478C311}" type="presOf" srcId="{B888E73C-0B84-4966-B377-18A9E3EC7FEE}" destId="{20FA029E-9C87-449B-93AC-EC2C1C7E5703}" srcOrd="1" destOrd="0" presId="urn:microsoft.com/office/officeart/2005/8/layout/cycle2"/>
    <dgm:cxn modelId="{81EC777B-74F6-4B9F-9E7D-E6D782AEA881}" srcId="{754BA679-0C9F-4597-BAEB-D39F95BBD3B9}" destId="{E56FE214-A7A6-45A3-AD36-1B54DA0DF071}" srcOrd="0" destOrd="0" parTransId="{B0ADC93D-65A5-48CE-AA24-DBF3A27B8BD9}" sibTransId="{14F2814D-382B-4DFB-9B8E-375E614D64B9}"/>
    <dgm:cxn modelId="{30B0DA7D-3703-48BE-B7D4-C17703430932}" type="presOf" srcId="{8BA2A9D1-759A-4CE4-8A97-9D86E5122032}" destId="{397DC059-0807-4AA9-9A48-5C4483AF5A2A}" srcOrd="0" destOrd="0" presId="urn:microsoft.com/office/officeart/2005/8/layout/cycle2"/>
    <dgm:cxn modelId="{5E9EF182-0344-471B-AE3E-1EC899A6235E}" srcId="{92A44A05-933D-4C51-98CF-A68272FF9A5E}" destId="{77DFF010-15DF-4FA6-81D6-518D7D969207}" srcOrd="1" destOrd="0" parTransId="{EF26AF03-8C9C-462F-AD0D-C7A64F9CB54F}" sibTransId="{8BA2A9D1-759A-4CE4-8A97-9D86E5122032}"/>
    <dgm:cxn modelId="{C3394587-CD10-4107-B0A6-F2D75A13B30D}" type="presOf" srcId="{8A0E152A-1F00-4560-BFFE-758DB1757486}" destId="{0FAACD36-D837-4C15-90E8-7478FC4AA488}" srcOrd="0" destOrd="2" presId="urn:microsoft.com/office/officeart/2005/8/layout/cycle2"/>
    <dgm:cxn modelId="{02AEA58A-E796-422F-8B93-832062A1E5F4}" type="presOf" srcId="{919254F0-751A-4C21-8481-90D4D74F5C00}" destId="{84CB78D6-D72E-4978-B627-5D692C6E030D}" srcOrd="0" destOrd="0" presId="urn:microsoft.com/office/officeart/2005/8/layout/cycle2"/>
    <dgm:cxn modelId="{AED1948D-EB6B-4804-8C82-F6F01D885A4A}" type="presOf" srcId="{8BA2A9D1-759A-4CE4-8A97-9D86E5122032}" destId="{CE717109-8A79-47E4-9F4D-78B02F0AB24D}" srcOrd="1" destOrd="0" presId="urn:microsoft.com/office/officeart/2005/8/layout/cycle2"/>
    <dgm:cxn modelId="{F9FCAAB7-CBEA-4358-A973-FE0D79DB33B2}" type="presOf" srcId="{E56FE214-A7A6-45A3-AD36-1B54DA0DF071}" destId="{0FAACD36-D837-4C15-90E8-7478FC4AA488}" srcOrd="0" destOrd="1" presId="urn:microsoft.com/office/officeart/2005/8/layout/cycle2"/>
    <dgm:cxn modelId="{B62966CC-D6BC-42B7-9421-A2312EC900D7}" type="presOf" srcId="{D6BF411E-57CD-4888-9E66-A2C7A975100E}" destId="{81F27506-5E9E-49C7-A6D9-7FB48BB936E9}" srcOrd="1" destOrd="0" presId="urn:microsoft.com/office/officeart/2005/8/layout/cycle2"/>
    <dgm:cxn modelId="{4C6BC9D7-088D-4F79-B1EF-5E06568CEA3A}" srcId="{754BA679-0C9F-4597-BAEB-D39F95BBD3B9}" destId="{8A0E152A-1F00-4560-BFFE-758DB1757486}" srcOrd="1" destOrd="0" parTransId="{A73712A5-ECDD-4184-8750-988B76773D40}" sibTransId="{FED0ACEF-D05E-42DD-B931-198CB63B93CC}"/>
    <dgm:cxn modelId="{E620BFE3-28E2-4FBD-85C4-9685C0E9F67E}" srcId="{92A44A05-933D-4C51-98CF-A68272FF9A5E}" destId="{919254F0-751A-4C21-8481-90D4D74F5C00}" srcOrd="2" destOrd="0" parTransId="{6E68C81E-1B86-4B96-B392-18AF02B607DD}" sibTransId="{D6BF411E-57CD-4888-9E66-A2C7A975100E}"/>
    <dgm:cxn modelId="{89FC26FE-6355-4E82-83BE-B3A79A39FA80}" type="presOf" srcId="{334B8F4C-1B29-4E9D-BE52-30D272084573}" destId="{0FAACD36-D837-4C15-90E8-7478FC4AA488}" srcOrd="0" destOrd="3" presId="urn:microsoft.com/office/officeart/2005/8/layout/cycle2"/>
    <dgm:cxn modelId="{47653F79-F3D0-4839-A737-848783A68664}" type="presParOf" srcId="{461F4208-8754-4FCD-8CB4-16525B482F6E}" destId="{0FAACD36-D837-4C15-90E8-7478FC4AA488}" srcOrd="0" destOrd="0" presId="urn:microsoft.com/office/officeart/2005/8/layout/cycle2"/>
    <dgm:cxn modelId="{C140B14A-B18A-4134-B780-0231848EC309}" type="presParOf" srcId="{461F4208-8754-4FCD-8CB4-16525B482F6E}" destId="{1662F187-DAFD-4FD5-A278-7A87BB6CE082}" srcOrd="1" destOrd="0" presId="urn:microsoft.com/office/officeart/2005/8/layout/cycle2"/>
    <dgm:cxn modelId="{0FD5D68E-FC0F-46AC-99B0-B8F214545646}" type="presParOf" srcId="{1662F187-DAFD-4FD5-A278-7A87BB6CE082}" destId="{20FA029E-9C87-449B-93AC-EC2C1C7E5703}" srcOrd="0" destOrd="0" presId="urn:microsoft.com/office/officeart/2005/8/layout/cycle2"/>
    <dgm:cxn modelId="{091F3B7E-F7F3-4162-B931-5D36E3C809E6}" type="presParOf" srcId="{461F4208-8754-4FCD-8CB4-16525B482F6E}" destId="{F89801DA-A80A-4557-B96E-C6940238CB86}" srcOrd="2" destOrd="0" presId="urn:microsoft.com/office/officeart/2005/8/layout/cycle2"/>
    <dgm:cxn modelId="{3736EA7C-D7DC-451A-8DD4-549CEFD1EE38}" type="presParOf" srcId="{461F4208-8754-4FCD-8CB4-16525B482F6E}" destId="{397DC059-0807-4AA9-9A48-5C4483AF5A2A}" srcOrd="3" destOrd="0" presId="urn:microsoft.com/office/officeart/2005/8/layout/cycle2"/>
    <dgm:cxn modelId="{F22347F6-EEE0-4C82-8188-72BD18E57259}" type="presParOf" srcId="{397DC059-0807-4AA9-9A48-5C4483AF5A2A}" destId="{CE717109-8A79-47E4-9F4D-78B02F0AB24D}" srcOrd="0" destOrd="0" presId="urn:microsoft.com/office/officeart/2005/8/layout/cycle2"/>
    <dgm:cxn modelId="{BC84E70E-41BB-426D-93E4-CB1E76C9A100}" type="presParOf" srcId="{461F4208-8754-4FCD-8CB4-16525B482F6E}" destId="{84CB78D6-D72E-4978-B627-5D692C6E030D}" srcOrd="4" destOrd="0" presId="urn:microsoft.com/office/officeart/2005/8/layout/cycle2"/>
    <dgm:cxn modelId="{71EE087F-31CC-4E99-8ABE-0DD1C7AC529F}" type="presParOf" srcId="{461F4208-8754-4FCD-8CB4-16525B482F6E}" destId="{8C9FCCA0-8202-4117-A23D-A385CCE0A4A6}" srcOrd="5" destOrd="0" presId="urn:microsoft.com/office/officeart/2005/8/layout/cycle2"/>
    <dgm:cxn modelId="{D4A9CC45-8F1F-45EC-813A-D5169FBD1F51}" type="presParOf" srcId="{8C9FCCA0-8202-4117-A23D-A385CCE0A4A6}" destId="{81F27506-5E9E-49C7-A6D9-7FB48BB936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ACD36-D837-4C15-90E8-7478FC4AA488}">
      <dsp:nvSpPr>
        <dsp:cNvPr id="0" name=""/>
        <dsp:cNvSpPr/>
      </dsp:nvSpPr>
      <dsp:spPr>
        <a:xfrm>
          <a:off x="4059061" y="867"/>
          <a:ext cx="1754748" cy="1754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Bring people together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Social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Economic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Cultural</a:t>
          </a:r>
        </a:p>
      </dsp:txBody>
      <dsp:txXfrm>
        <a:off x="4316038" y="257844"/>
        <a:ext cx="1240794" cy="1240794"/>
      </dsp:txXfrm>
    </dsp:sp>
    <dsp:sp modelId="{1662F187-DAFD-4FD5-A278-7A87BB6CE082}">
      <dsp:nvSpPr>
        <dsp:cNvPr id="0" name=""/>
        <dsp:cNvSpPr/>
      </dsp:nvSpPr>
      <dsp:spPr>
        <a:xfrm rot="3600000">
          <a:off x="5355313" y="1711749"/>
          <a:ext cx="466619" cy="592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390310" y="1769578"/>
        <a:ext cx="326633" cy="355337"/>
      </dsp:txXfrm>
    </dsp:sp>
    <dsp:sp modelId="{F89801DA-A80A-4557-B96E-C6940238CB86}">
      <dsp:nvSpPr>
        <dsp:cNvPr id="0" name=""/>
        <dsp:cNvSpPr/>
      </dsp:nvSpPr>
      <dsp:spPr>
        <a:xfrm>
          <a:off x="5376642" y="2282984"/>
          <a:ext cx="1754748" cy="1754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Green space linked to better health</a:t>
          </a:r>
        </a:p>
      </dsp:txBody>
      <dsp:txXfrm>
        <a:off x="5633619" y="2539961"/>
        <a:ext cx="1240794" cy="1240794"/>
      </dsp:txXfrm>
    </dsp:sp>
    <dsp:sp modelId="{397DC059-0807-4AA9-9A48-5C4483AF5A2A}">
      <dsp:nvSpPr>
        <dsp:cNvPr id="0" name=""/>
        <dsp:cNvSpPr/>
      </dsp:nvSpPr>
      <dsp:spPr>
        <a:xfrm rot="10800000">
          <a:off x="4716332" y="2864244"/>
          <a:ext cx="466619" cy="592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4856318" y="2982689"/>
        <a:ext cx="326633" cy="355337"/>
      </dsp:txXfrm>
    </dsp:sp>
    <dsp:sp modelId="{84CB78D6-D72E-4978-B627-5D692C6E030D}">
      <dsp:nvSpPr>
        <dsp:cNvPr id="0" name=""/>
        <dsp:cNvSpPr/>
      </dsp:nvSpPr>
      <dsp:spPr>
        <a:xfrm>
          <a:off x="2741480" y="2282984"/>
          <a:ext cx="1754748" cy="17547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Help increase social connections</a:t>
          </a:r>
        </a:p>
      </dsp:txBody>
      <dsp:txXfrm>
        <a:off x="2998457" y="2539961"/>
        <a:ext cx="1240794" cy="1240794"/>
      </dsp:txXfrm>
    </dsp:sp>
    <dsp:sp modelId="{8C9FCCA0-8202-4117-A23D-A385CCE0A4A6}">
      <dsp:nvSpPr>
        <dsp:cNvPr id="0" name=""/>
        <dsp:cNvSpPr/>
      </dsp:nvSpPr>
      <dsp:spPr>
        <a:xfrm rot="18000000">
          <a:off x="4037732" y="1734623"/>
          <a:ext cx="466619" cy="592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072729" y="1913684"/>
        <a:ext cx="326633" cy="355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64A7-E7EC-470F-AFD7-AD9EA1CCBA74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60B72-8488-4CC5-B44C-CEAF4902D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4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This file created specifically for Adam Kistler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publicity.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0B72-8488-4CC5-B44C-CEAF4902D9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0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4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5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A78F39B-B5CD-4BDA-8DA1-1D027B2115D2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996D9C-62FC-4504-9B6F-7A7864484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                                                                         |Z84A6ZNKUkO4Zm2PIj9kJw==|168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NORFOLK SPECIALTY PARKS</a:t>
            </a:r>
          </a:p>
        </p:txBody>
      </p:sp>
      <p:sp>
        <p:nvSpPr>
          <p:cNvPr id="7" name="Subtitle 6                                                                         |Z84A6ZNKUkO4Zm2PIj9kJw==|16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Unique Outdoor Fun</a:t>
            </a:r>
          </a:p>
        </p:txBody>
      </p:sp>
    </p:spTree>
    <p:extLst>
      <p:ext uri="{BB962C8B-B14F-4D97-AF65-F5344CB8AC3E}">
        <p14:creationId xmlns:p14="http://schemas.microsoft.com/office/powerpoint/2010/main" val="311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Norfolk Specialty Parks Team</a:t>
            </a:r>
          </a:p>
        </p:txBody>
      </p:sp>
      <p:sp>
        <p:nvSpPr>
          <p:cNvPr id="3" name="Content Placeholder 2                                                                         |Z84A6ZNKUkO4Zm2PIj9kJw==|168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Stacy Rollins, Supervisor</a:t>
            </a:r>
          </a:p>
          <a:p>
            <a:pPr lvl="1"/>
            <a:r>
              <a:rPr lang="en-US" dirty="0"/>
              <a:t>757-100-1111</a:t>
            </a:r>
          </a:p>
          <a:p>
            <a:r>
              <a:rPr lang="en-US" dirty="0"/>
              <a:t>Leon Barajas, Sports</a:t>
            </a:r>
          </a:p>
          <a:p>
            <a:pPr lvl="1"/>
            <a:r>
              <a:rPr lang="en-US" dirty="0"/>
              <a:t>757-100-1113</a:t>
            </a:r>
          </a:p>
          <a:p>
            <a:r>
              <a:rPr lang="en-US" dirty="0"/>
              <a:t>Becca Jenson, Green Spaces</a:t>
            </a:r>
          </a:p>
          <a:p>
            <a:pPr lvl="1"/>
            <a:r>
              <a:rPr lang="en-US" dirty="0"/>
              <a:t>757-100-1130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                                                                         |Z84A6ZNKUkO4Zm2PIj9kJw==|168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Parks-Rec@norfolkparks.gov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6345-9DB5-4A3A-A84A-E25D85D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Parks</a:t>
            </a:r>
          </a:p>
        </p:txBody>
      </p:sp>
      <p:pic>
        <p:nvPicPr>
          <p:cNvPr id="6" name="Content Placeholder 5" descr="A group of people jumping in the air doing a trick on a skateboard&#10;&#10;Description automatically generated">
            <a:extLst>
              <a:ext uri="{FF2B5EF4-FFF2-40B4-BE49-F238E27FC236}">
                <a16:creationId xmlns:a16="http://schemas.microsoft.com/office/drawing/2014/main" id="{44B2C01C-83C1-4DD6-9B7F-B3529E418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1402770"/>
            <a:ext cx="5213350" cy="40524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CE81-751C-4BEF-9EA6-CDAC4990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Great Attendance</a:t>
            </a:r>
          </a:p>
        </p:txBody>
      </p:sp>
    </p:spTree>
    <p:extLst>
      <p:ext uri="{BB962C8B-B14F-4D97-AF65-F5344CB8AC3E}">
        <p14:creationId xmlns:p14="http://schemas.microsoft.com/office/powerpoint/2010/main" val="129908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Frisbee Golf!</a:t>
            </a:r>
          </a:p>
        </p:txBody>
      </p:sp>
      <p:pic>
        <p:nvPicPr>
          <p:cNvPr id="4" name="Picture 3" descr="A yellow frisbee on top of a grass covered field&#10;&#10;Description automatically generated">
            <a:extLst>
              <a:ext uri="{FF2B5EF4-FFF2-40B4-BE49-F238E27FC236}">
                <a16:creationId xmlns:a16="http://schemas.microsoft.com/office/drawing/2014/main" id="{6758FF12-87EE-44BB-AA70-B894A1AE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30" y="1965960"/>
            <a:ext cx="6278140" cy="4206240"/>
          </a:xfrm>
          <a:prstGeom prst="trapezoid">
            <a:avLst/>
          </a:prstGeom>
        </p:spPr>
      </p:pic>
    </p:spTree>
    <p:extLst>
      <p:ext uri="{BB962C8B-B14F-4D97-AF65-F5344CB8AC3E}">
        <p14:creationId xmlns:p14="http://schemas.microsoft.com/office/powerpoint/2010/main" val="29687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Other Parks</a:t>
            </a:r>
          </a:p>
        </p:txBody>
      </p:sp>
      <p:sp>
        <p:nvSpPr>
          <p:cNvPr id="3" name="Content Placeholder 2                                                                         |Z84A6ZNKUkO4Zm2PIj9kJw==|168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Arboretum</a:t>
            </a:r>
          </a:p>
          <a:p>
            <a:r>
              <a:rPr lang="en-US" dirty="0"/>
              <a:t>Community Gardens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Water Spray &amp; Play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80BC-D051-4FCB-98D3-D28ABA462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 trails</a:t>
            </a:r>
          </a:p>
          <a:p>
            <a:r>
              <a:rPr lang="en-US" dirty="0"/>
              <a:t>Organic</a:t>
            </a:r>
          </a:p>
          <a:p>
            <a:r>
              <a:rPr lang="en-US" dirty="0"/>
              <a:t>On-leash</a:t>
            </a:r>
          </a:p>
          <a:p>
            <a:r>
              <a:rPr lang="en-US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123669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and Night Use</a:t>
            </a:r>
          </a:p>
        </p:txBody>
      </p:sp>
      <p:sp>
        <p:nvSpPr>
          <p:cNvPr id="3" name="Content Placeholder 2                                                                         |Z84A6ZNKUkO4Zm2PIj9kJw==|168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Grants for lighting</a:t>
            </a:r>
          </a:p>
          <a:p>
            <a:pPr lvl="1"/>
            <a:r>
              <a:rPr lang="en-US" dirty="0"/>
              <a:t>Arboretum (limited)</a:t>
            </a:r>
          </a:p>
          <a:p>
            <a:pPr lvl="1"/>
            <a:r>
              <a:rPr lang="en-US" dirty="0"/>
              <a:t>Bike/blade/roll paths</a:t>
            </a:r>
          </a:p>
          <a:p>
            <a:pPr lvl="1"/>
            <a:r>
              <a:rPr lang="en-US" dirty="0"/>
              <a:t>Sports complexes</a:t>
            </a:r>
          </a:p>
          <a:p>
            <a:pPr lvl="1"/>
            <a:r>
              <a:rPr lang="en-US" dirty="0"/>
              <a:t>Skate</a:t>
            </a:r>
          </a:p>
        </p:txBody>
      </p:sp>
      <p:sp>
        <p:nvSpPr>
          <p:cNvPr id="4" name="Content Placeholder 3                                                                         |Z84A6ZNKUkO4Zm2PIj9kJw==|168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Dawn to dusk</a:t>
            </a:r>
          </a:p>
          <a:p>
            <a:pPr lvl="1"/>
            <a:r>
              <a:rPr lang="en-US" dirty="0"/>
              <a:t>Arboretum</a:t>
            </a:r>
          </a:p>
          <a:p>
            <a:pPr lvl="1"/>
            <a:r>
              <a:rPr lang="en-US" dirty="0"/>
              <a:t>Community garden</a:t>
            </a:r>
          </a:p>
          <a:p>
            <a:pPr lvl="1"/>
            <a:r>
              <a:rPr lang="en-US" dirty="0"/>
              <a:t>Frisbee golf</a:t>
            </a:r>
          </a:p>
          <a:p>
            <a:pPr lvl="1"/>
            <a:r>
              <a:rPr lang="en-US" dirty="0"/>
              <a:t>Water spray</a:t>
            </a:r>
          </a:p>
        </p:txBody>
      </p:sp>
    </p:spTree>
    <p:extLst>
      <p:ext uri="{BB962C8B-B14F-4D97-AF65-F5344CB8AC3E}">
        <p14:creationId xmlns:p14="http://schemas.microsoft.com/office/powerpoint/2010/main" val="241821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Parks Are Funded</a:t>
            </a:r>
          </a:p>
        </p:txBody>
      </p:sp>
      <p:sp>
        <p:nvSpPr>
          <p:cNvPr id="7" name="Text Placeholder 2                                                                         |Z84A6ZNKUkO4Zm2PIj9kJw==|16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Grants</a:t>
            </a:r>
            <a:endParaRPr lang="en-US" dirty="0"/>
          </a:p>
        </p:txBody>
      </p:sp>
      <p:sp>
        <p:nvSpPr>
          <p:cNvPr id="4" name="Content Placeholder 3                                                                         |Z84A6ZNKUkO4Zm2PIj9kJw==|168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Participant fees</a:t>
            </a:r>
          </a:p>
          <a:p>
            <a:r>
              <a:rPr lang="en-US" dirty="0"/>
              <a:t>Business</a:t>
            </a:r>
          </a:p>
          <a:p>
            <a:r>
              <a:rPr lang="en-US" dirty="0"/>
              <a:t>Easements</a:t>
            </a:r>
          </a:p>
        </p:txBody>
      </p:sp>
      <p:sp>
        <p:nvSpPr>
          <p:cNvPr id="5" name="Text Placeholder 4                                                                         |Z84A6ZNKUkO4Zm2PIj9kJw==|168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City general fund</a:t>
            </a:r>
          </a:p>
        </p:txBody>
      </p:sp>
      <p:sp>
        <p:nvSpPr>
          <p:cNvPr id="6" name="Content Placeholder 5                                                                         |Z84A6ZNKUkO4Zm2PIj9kJw==|168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one-quarter to one-third of parks budget</a:t>
            </a:r>
          </a:p>
        </p:txBody>
      </p:sp>
    </p:spTree>
    <p:extLst>
      <p:ext uri="{BB962C8B-B14F-4D97-AF65-F5344CB8AC3E}">
        <p14:creationId xmlns:p14="http://schemas.microsoft.com/office/powerpoint/2010/main" val="31153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Parks Matter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DA828D-D9F8-4C90-95E1-96DED4F04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400888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58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Parks and Programs</a:t>
            </a:r>
          </a:p>
        </p:txBody>
      </p:sp>
      <p:sp>
        <p:nvSpPr>
          <p:cNvPr id="4" name="Content Placeholder 3                                                                         |Z84A6ZNKUkO4Zm2PIj9kJw==|168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Adopt a Grandparent</a:t>
            </a:r>
          </a:p>
          <a:p>
            <a:pPr lvl="1"/>
            <a:r>
              <a:rPr lang="en-US" dirty="0"/>
              <a:t>Watch a game</a:t>
            </a:r>
          </a:p>
          <a:p>
            <a:pPr lvl="1"/>
            <a:r>
              <a:rPr lang="en-US" dirty="0"/>
              <a:t>Learn history</a:t>
            </a:r>
          </a:p>
          <a:p>
            <a:r>
              <a:rPr lang="en-US" dirty="0"/>
              <a:t>Salad</a:t>
            </a:r>
          </a:p>
          <a:p>
            <a:pPr lvl="1"/>
            <a:r>
              <a:rPr lang="en-US" dirty="0"/>
              <a:t>Flowers</a:t>
            </a:r>
          </a:p>
          <a:p>
            <a:pPr lvl="1"/>
            <a:r>
              <a:rPr lang="en-US" dirty="0"/>
              <a:t>Herbs</a:t>
            </a:r>
          </a:p>
        </p:txBody>
      </p:sp>
    </p:spTree>
    <p:extLst>
      <p:ext uri="{BB962C8B-B14F-4D97-AF65-F5344CB8AC3E}">
        <p14:creationId xmlns:p14="http://schemas.microsoft.com/office/powerpoint/2010/main" val="219589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|Z84A6ZNKUkO4Zm2PIj9kJw==|16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the Frisbee Golf Grand Opening</a:t>
            </a:r>
          </a:p>
        </p:txBody>
      </p:sp>
      <p:sp>
        <p:nvSpPr>
          <p:cNvPr id="3" name="Content Placeholder 2                                                                         |Z84A6ZNKUkO4Zm2PIj9kJw==|16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Buy an official Frisbee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Form a Frisbee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Donate league t-shirts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Sponsor a team</a:t>
            </a:r>
          </a:p>
        </p:txBody>
      </p:sp>
    </p:spTree>
    <p:extLst>
      <p:ext uri="{BB962C8B-B14F-4D97-AF65-F5344CB8AC3E}">
        <p14:creationId xmlns:p14="http://schemas.microsoft.com/office/powerpoint/2010/main" val="26654929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{e900ce67-4a93-4352-b866-6d8f223f6427}</UserID>
  <AssignmentID>{e900ce67-4a93-4352-b866-6d8f223f6427}</AssignmentID>
</GradingEngineProps>
</file>

<file path=customXml/itemProps1.xml><?xml version="1.0" encoding="utf-8"?>
<ds:datastoreItem xmlns:ds="http://schemas.openxmlformats.org/officeDocument/2006/customXml" ds:itemID="{21400AC0-E833-4E5F-8305-34384AE7C24B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</TotalTime>
  <Words>174</Words>
  <Application>Microsoft Office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Basis</vt:lpstr>
      <vt:lpstr>NORFOLK SPECIALTY PARKS</vt:lpstr>
      <vt:lpstr>Successful Parks</vt:lpstr>
      <vt:lpstr>Frisbee Golf!</vt:lpstr>
      <vt:lpstr>Our Other Parks</vt:lpstr>
      <vt:lpstr>Day and Night Use</vt:lpstr>
      <vt:lpstr>How the Parks Are Funded</vt:lpstr>
      <vt:lpstr>Why Parks Matter</vt:lpstr>
      <vt:lpstr>Parks and Programs</vt:lpstr>
      <vt:lpstr>Support the Frisbee Golf Grand Opening</vt:lpstr>
      <vt:lpstr>Your Norfolk Specialty Parks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© 2018 Cengage Learning. All rights reserved.</dc:creator>
  <cp:lastModifiedBy>Adam Kistler</cp:lastModifiedBy>
  <cp:revision>2</cp:revision>
  <dcterms:created xsi:type="dcterms:W3CDTF">2016-03-18T19:48:56Z</dcterms:created>
  <dcterms:modified xsi:type="dcterms:W3CDTF">2019-08-22T01:24:09Z</dcterms:modified>
</cp:coreProperties>
</file>