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B8E52-C66E-45C1-B811-C776C36A6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62021-8A54-458A-9B43-EAB54BA3286F}">
      <dgm:prSet/>
      <dgm:spPr/>
      <dgm:t>
        <a:bodyPr/>
        <a:lstStyle/>
        <a:p>
          <a:r>
            <a:rPr lang="en-US" dirty="0"/>
            <a:t>Boy &amp; Girl Scouts</a:t>
          </a:r>
        </a:p>
      </dgm:t>
    </dgm:pt>
    <dgm:pt modelId="{2410859C-FFB2-402D-8F52-A147EFDD7999}" type="parTrans" cxnId="{074948C6-38CB-4473-A89B-EE69CBE174FB}">
      <dgm:prSet/>
      <dgm:spPr/>
      <dgm:t>
        <a:bodyPr/>
        <a:lstStyle/>
        <a:p>
          <a:endParaRPr lang="en-US"/>
        </a:p>
      </dgm:t>
    </dgm:pt>
    <dgm:pt modelId="{0741A67E-E004-4ED1-AD00-5CA02EC1EEB5}" type="sibTrans" cxnId="{074948C6-38CB-4473-A89B-EE69CBE174FB}">
      <dgm:prSet/>
      <dgm:spPr/>
      <dgm:t>
        <a:bodyPr/>
        <a:lstStyle/>
        <a:p>
          <a:endParaRPr lang="en-US"/>
        </a:p>
      </dgm:t>
    </dgm:pt>
    <dgm:pt modelId="{A9B0C1DF-D5F8-4553-BF1B-086CDA543C88}">
      <dgm:prSet/>
      <dgm:spPr/>
      <dgm:t>
        <a:bodyPr/>
        <a:lstStyle/>
        <a:p>
          <a:r>
            <a:rPr lang="en-US" dirty="0"/>
            <a:t>Musical Organizations</a:t>
          </a:r>
        </a:p>
      </dgm:t>
    </dgm:pt>
    <dgm:pt modelId="{7C36A37C-2920-4D5C-BABD-4BBE92A47108}" type="parTrans" cxnId="{5F36CED9-23AF-4B06-B627-BFE2D8A3FA65}">
      <dgm:prSet/>
      <dgm:spPr/>
      <dgm:t>
        <a:bodyPr/>
        <a:lstStyle/>
        <a:p>
          <a:endParaRPr lang="en-US"/>
        </a:p>
      </dgm:t>
    </dgm:pt>
    <dgm:pt modelId="{E2674BC3-18BE-41A0-AE15-4D98178ACEC4}" type="sibTrans" cxnId="{5F36CED9-23AF-4B06-B627-BFE2D8A3FA65}">
      <dgm:prSet/>
      <dgm:spPr/>
      <dgm:t>
        <a:bodyPr/>
        <a:lstStyle/>
        <a:p>
          <a:endParaRPr lang="en-US"/>
        </a:p>
      </dgm:t>
    </dgm:pt>
    <dgm:pt modelId="{6C029230-B00B-41C6-876E-7B204A788DD6}">
      <dgm:prSet/>
      <dgm:spPr/>
      <dgm:t>
        <a:bodyPr/>
        <a:lstStyle/>
        <a:p>
          <a:r>
            <a:rPr lang="en-US" dirty="0"/>
            <a:t>City’s Parking Ticket Payment</a:t>
          </a:r>
        </a:p>
      </dgm:t>
    </dgm:pt>
    <dgm:pt modelId="{0245379B-4222-4EC8-9AF0-99DAD1D1D649}" type="parTrans" cxnId="{71929FC7-33BD-4486-B742-031243ADA00F}">
      <dgm:prSet/>
      <dgm:spPr/>
      <dgm:t>
        <a:bodyPr/>
        <a:lstStyle/>
        <a:p>
          <a:endParaRPr lang="en-US"/>
        </a:p>
      </dgm:t>
    </dgm:pt>
    <dgm:pt modelId="{63568F0C-D9EC-47AC-B557-71DB2747EE54}" type="sibTrans" cxnId="{71929FC7-33BD-4486-B742-031243ADA00F}">
      <dgm:prSet/>
      <dgm:spPr/>
      <dgm:t>
        <a:bodyPr/>
        <a:lstStyle/>
        <a:p>
          <a:endParaRPr lang="en-US"/>
        </a:p>
      </dgm:t>
    </dgm:pt>
    <dgm:pt modelId="{24BD3DAB-3A7A-4164-8272-B3D242DB8FC1}">
      <dgm:prSet/>
      <dgm:spPr/>
      <dgm:t>
        <a:bodyPr/>
        <a:lstStyle/>
        <a:p>
          <a:r>
            <a:rPr lang="en-US" dirty="0"/>
            <a:t>Bar/Bat Mitzvah Programs</a:t>
          </a:r>
        </a:p>
      </dgm:t>
    </dgm:pt>
    <dgm:pt modelId="{F543186D-D02A-4658-B868-4F1315A48687}" type="parTrans" cxnId="{E74886A0-94FE-4737-9BFF-FE41D8259175}">
      <dgm:prSet/>
      <dgm:spPr/>
      <dgm:t>
        <a:bodyPr/>
        <a:lstStyle/>
        <a:p>
          <a:endParaRPr lang="en-US"/>
        </a:p>
      </dgm:t>
    </dgm:pt>
    <dgm:pt modelId="{17F4F868-2147-4348-B10B-4368893BFEA5}" type="sibTrans" cxnId="{E74886A0-94FE-4737-9BFF-FE41D8259175}">
      <dgm:prSet/>
      <dgm:spPr/>
      <dgm:t>
        <a:bodyPr/>
        <a:lstStyle/>
        <a:p>
          <a:endParaRPr lang="en-US"/>
        </a:p>
      </dgm:t>
    </dgm:pt>
    <dgm:pt modelId="{46A58FD9-F186-41D2-BCCF-C702D967331D}" type="pres">
      <dgm:prSet presAssocID="{B9DB8E52-C66E-45C1-B811-C776C36A6CCB}" presName="linear" presStyleCnt="0">
        <dgm:presLayoutVars>
          <dgm:animLvl val="lvl"/>
          <dgm:resizeHandles val="exact"/>
        </dgm:presLayoutVars>
      </dgm:prSet>
      <dgm:spPr/>
    </dgm:pt>
    <dgm:pt modelId="{3FB5E5F6-0B82-4AF2-8876-9AE8D117A278}" type="pres">
      <dgm:prSet presAssocID="{B5562021-8A54-458A-9B43-EAB54BA328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C45B0D-7B66-4568-A209-D78FD431823F}" type="pres">
      <dgm:prSet presAssocID="{0741A67E-E004-4ED1-AD00-5CA02EC1EEB5}" presName="spacer" presStyleCnt="0"/>
      <dgm:spPr/>
    </dgm:pt>
    <dgm:pt modelId="{7D6D3DBC-6D85-4D57-98CB-A4A026FCD079}" type="pres">
      <dgm:prSet presAssocID="{A9B0C1DF-D5F8-4553-BF1B-086CDA543C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98D2C9-14A0-4A4D-9E1B-C05ED2F824B9}" type="pres">
      <dgm:prSet presAssocID="{E2674BC3-18BE-41A0-AE15-4D98178ACEC4}" presName="spacer" presStyleCnt="0"/>
      <dgm:spPr/>
    </dgm:pt>
    <dgm:pt modelId="{4D7B4984-C130-471A-9BCA-E55FEBB3090F}" type="pres">
      <dgm:prSet presAssocID="{6C029230-B00B-41C6-876E-7B204A788D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C6003C-FD29-4F25-8BA4-2FBD30F4343B}" type="pres">
      <dgm:prSet presAssocID="{63568F0C-D9EC-47AC-B557-71DB2747EE54}" presName="spacer" presStyleCnt="0"/>
      <dgm:spPr/>
    </dgm:pt>
    <dgm:pt modelId="{5FA54AF8-261B-4B2C-BE1F-F8CABF84E2A0}" type="pres">
      <dgm:prSet presAssocID="{24BD3DAB-3A7A-4164-8272-B3D242DB8F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E8CC3F-2229-452D-BC3A-78E3D0400017}" type="presOf" srcId="{B5562021-8A54-458A-9B43-EAB54BA3286F}" destId="{3FB5E5F6-0B82-4AF2-8876-9AE8D117A278}" srcOrd="0" destOrd="0" presId="urn:microsoft.com/office/officeart/2005/8/layout/vList2"/>
    <dgm:cxn modelId="{CBCFA460-FC28-4E8E-BC85-8EC239805C4D}" type="presOf" srcId="{6C029230-B00B-41C6-876E-7B204A788DD6}" destId="{4D7B4984-C130-471A-9BCA-E55FEBB3090F}" srcOrd="0" destOrd="0" presId="urn:microsoft.com/office/officeart/2005/8/layout/vList2"/>
    <dgm:cxn modelId="{C205DF7A-08E2-4482-8471-1E1BFBE0A9A5}" type="presOf" srcId="{B9DB8E52-C66E-45C1-B811-C776C36A6CCB}" destId="{46A58FD9-F186-41D2-BCCF-C702D967331D}" srcOrd="0" destOrd="0" presId="urn:microsoft.com/office/officeart/2005/8/layout/vList2"/>
    <dgm:cxn modelId="{9FBB8083-D4F9-455D-9BD1-A61EF758409C}" type="presOf" srcId="{24BD3DAB-3A7A-4164-8272-B3D242DB8FC1}" destId="{5FA54AF8-261B-4B2C-BE1F-F8CABF84E2A0}" srcOrd="0" destOrd="0" presId="urn:microsoft.com/office/officeart/2005/8/layout/vList2"/>
    <dgm:cxn modelId="{50795F99-EC7E-4DF1-89C6-6FB29D98FDF2}" type="presOf" srcId="{A9B0C1DF-D5F8-4553-BF1B-086CDA543C88}" destId="{7D6D3DBC-6D85-4D57-98CB-A4A026FCD079}" srcOrd="0" destOrd="0" presId="urn:microsoft.com/office/officeart/2005/8/layout/vList2"/>
    <dgm:cxn modelId="{E74886A0-94FE-4737-9BFF-FE41D8259175}" srcId="{B9DB8E52-C66E-45C1-B811-C776C36A6CCB}" destId="{24BD3DAB-3A7A-4164-8272-B3D242DB8FC1}" srcOrd="3" destOrd="0" parTransId="{F543186D-D02A-4658-B868-4F1315A48687}" sibTransId="{17F4F868-2147-4348-B10B-4368893BFEA5}"/>
    <dgm:cxn modelId="{074948C6-38CB-4473-A89B-EE69CBE174FB}" srcId="{B9DB8E52-C66E-45C1-B811-C776C36A6CCB}" destId="{B5562021-8A54-458A-9B43-EAB54BA3286F}" srcOrd="0" destOrd="0" parTransId="{2410859C-FFB2-402D-8F52-A147EFDD7999}" sibTransId="{0741A67E-E004-4ED1-AD00-5CA02EC1EEB5}"/>
    <dgm:cxn modelId="{71929FC7-33BD-4486-B742-031243ADA00F}" srcId="{B9DB8E52-C66E-45C1-B811-C776C36A6CCB}" destId="{6C029230-B00B-41C6-876E-7B204A788DD6}" srcOrd="2" destOrd="0" parTransId="{0245379B-4222-4EC8-9AF0-99DAD1D1D649}" sibTransId="{63568F0C-D9EC-47AC-B557-71DB2747EE54}"/>
    <dgm:cxn modelId="{5F36CED9-23AF-4B06-B627-BFE2D8A3FA65}" srcId="{B9DB8E52-C66E-45C1-B811-C776C36A6CCB}" destId="{A9B0C1DF-D5F8-4553-BF1B-086CDA543C88}" srcOrd="1" destOrd="0" parTransId="{7C36A37C-2920-4D5C-BABD-4BBE92A47108}" sibTransId="{E2674BC3-18BE-41A0-AE15-4D98178ACEC4}"/>
    <dgm:cxn modelId="{BF7317FB-3AAF-4346-9B8E-E31EE8F5AD8A}" type="presParOf" srcId="{46A58FD9-F186-41D2-BCCF-C702D967331D}" destId="{3FB5E5F6-0B82-4AF2-8876-9AE8D117A278}" srcOrd="0" destOrd="0" presId="urn:microsoft.com/office/officeart/2005/8/layout/vList2"/>
    <dgm:cxn modelId="{8BD61AE1-E05D-4BC1-B884-5E33B86011FA}" type="presParOf" srcId="{46A58FD9-F186-41D2-BCCF-C702D967331D}" destId="{B8C45B0D-7B66-4568-A209-D78FD431823F}" srcOrd="1" destOrd="0" presId="urn:microsoft.com/office/officeart/2005/8/layout/vList2"/>
    <dgm:cxn modelId="{D638AC9C-EDF9-438A-B338-57D44D263B00}" type="presParOf" srcId="{46A58FD9-F186-41D2-BCCF-C702D967331D}" destId="{7D6D3DBC-6D85-4D57-98CB-A4A026FCD079}" srcOrd="2" destOrd="0" presId="urn:microsoft.com/office/officeart/2005/8/layout/vList2"/>
    <dgm:cxn modelId="{14CC430F-C5D9-4A7B-B6C2-8945D09BF277}" type="presParOf" srcId="{46A58FD9-F186-41D2-BCCF-C702D967331D}" destId="{7898D2C9-14A0-4A4D-9E1B-C05ED2F824B9}" srcOrd="3" destOrd="0" presId="urn:microsoft.com/office/officeart/2005/8/layout/vList2"/>
    <dgm:cxn modelId="{CA2B0423-895E-4425-9149-97DBEB49D790}" type="presParOf" srcId="{46A58FD9-F186-41D2-BCCF-C702D967331D}" destId="{4D7B4984-C130-471A-9BCA-E55FEBB3090F}" srcOrd="4" destOrd="0" presId="urn:microsoft.com/office/officeart/2005/8/layout/vList2"/>
    <dgm:cxn modelId="{6025B5CD-51F8-4304-AA69-B75084C77038}" type="presParOf" srcId="{46A58FD9-F186-41D2-BCCF-C702D967331D}" destId="{BBC6003C-FD29-4F25-8BA4-2FBD30F4343B}" srcOrd="5" destOrd="0" presId="urn:microsoft.com/office/officeart/2005/8/layout/vList2"/>
    <dgm:cxn modelId="{C39A4B91-FA27-49CD-897D-53B38927A783}" type="presParOf" srcId="{46A58FD9-F186-41D2-BCCF-C702D967331D}" destId="{5FA54AF8-261B-4B2C-BE1F-F8CABF84E2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5E5F6-0B82-4AF2-8876-9AE8D117A278}">
      <dsp:nvSpPr>
        <dsp:cNvPr id="0" name=""/>
        <dsp:cNvSpPr/>
      </dsp:nvSpPr>
      <dsp:spPr>
        <a:xfrm>
          <a:off x="0" y="43428"/>
          <a:ext cx="427024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Boy &amp; Girl Scouts</a:t>
          </a:r>
        </a:p>
      </dsp:txBody>
      <dsp:txXfrm>
        <a:off x="28100" y="71528"/>
        <a:ext cx="4214048" cy="519439"/>
      </dsp:txXfrm>
    </dsp:sp>
    <dsp:sp modelId="{7D6D3DBC-6D85-4D57-98CB-A4A026FCD079}">
      <dsp:nvSpPr>
        <dsp:cNvPr id="0" name=""/>
        <dsp:cNvSpPr/>
      </dsp:nvSpPr>
      <dsp:spPr>
        <a:xfrm>
          <a:off x="0" y="688188"/>
          <a:ext cx="427024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Musical Organizations</a:t>
          </a:r>
        </a:p>
      </dsp:txBody>
      <dsp:txXfrm>
        <a:off x="28100" y="716288"/>
        <a:ext cx="4214048" cy="519439"/>
      </dsp:txXfrm>
    </dsp:sp>
    <dsp:sp modelId="{4D7B4984-C130-471A-9BCA-E55FEBB3090F}">
      <dsp:nvSpPr>
        <dsp:cNvPr id="0" name=""/>
        <dsp:cNvSpPr/>
      </dsp:nvSpPr>
      <dsp:spPr>
        <a:xfrm>
          <a:off x="0" y="1332948"/>
          <a:ext cx="427024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City’s Parking Ticket Payment</a:t>
          </a:r>
        </a:p>
      </dsp:txBody>
      <dsp:txXfrm>
        <a:off x="28100" y="1361048"/>
        <a:ext cx="4214048" cy="519439"/>
      </dsp:txXfrm>
    </dsp:sp>
    <dsp:sp modelId="{5FA54AF8-261B-4B2C-BE1F-F8CABF84E2A0}">
      <dsp:nvSpPr>
        <dsp:cNvPr id="0" name=""/>
        <dsp:cNvSpPr/>
      </dsp:nvSpPr>
      <dsp:spPr>
        <a:xfrm>
          <a:off x="0" y="1977708"/>
          <a:ext cx="427024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Bar/Bat Mitzvah Programs</a:t>
          </a:r>
        </a:p>
      </dsp:txBody>
      <dsp:txXfrm>
        <a:off x="28100" y="2005808"/>
        <a:ext cx="4214048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3B64-FE91-4DE9-BFA7-A94F4BA8C8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552D-E462-4DB3-8290-157351A10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2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This file created specifically for Adam Kistler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552D-E462-4DB3-8290-157351A10D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0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music can change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5552D-E462-4DB3-8290-157351A10D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8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539C-BFE7-4FED-A59C-7D5383557D0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9D5-12A6-4B6F-AEBB-053629FAB431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382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2CD4-4B79-454F-8AE8-5CE7BF171F1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369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A668-BDB6-43E2-B877-3485AEFCDD24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60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AD5F-1305-4F02-8A5C-EF7A972A5E2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2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9184-4581-426B-9069-CA9D69F716BB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612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none" spc="10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none" spc="10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4777-C9B4-4C8A-8AC9-C27BA155093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673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2190-9B97-4651-962C-41E033F2F039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94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2B34-B53D-4A80-8D3B-7E56B2021360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323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5C0E-4796-4EC4-8358-219BCB5CEA9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Celebrate Our Noise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068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42A98-04EB-4E22-BA99-C686F13F9C3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Celebrate Our Noise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200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4F0D46-E7CE-40F5-A3E6-6D6B96EAFCF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Celebrate Our Noise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F9B8AC-8CD0-4FE2-968D-A21D3DF5E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4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wipe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30426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1xfYjJ6qwUOkQ9GebtCTwQ==|24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NOISE COMMUNITY FOUNDATION</a:t>
            </a:r>
          </a:p>
        </p:txBody>
      </p:sp>
      <p:sp>
        <p:nvSpPr>
          <p:cNvPr id="3" name="Subtitle 2                                                                         |1xfYjJ6qwUOkQ9GebtCTwQ==|243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Mission Is Musical</a:t>
            </a:r>
          </a:p>
        </p:txBody>
      </p:sp>
    </p:spTree>
    <p:extLst>
      <p:ext uri="{BB962C8B-B14F-4D97-AF65-F5344CB8AC3E}">
        <p14:creationId xmlns:p14="http://schemas.microsoft.com/office/powerpoint/2010/main" val="215988984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beat</a:t>
            </a:r>
          </a:p>
        </p:txBody>
      </p:sp>
      <p:sp>
        <p:nvSpPr>
          <p:cNvPr id="3" name="Content Placeholder 2                                                                         |1xfYjJ6qwUOkQ9GebtCTwQ==|24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our concerts!</a:t>
            </a:r>
          </a:p>
          <a:p>
            <a:r>
              <a:rPr lang="en-US" dirty="0"/>
              <a:t>Challenge five friends to donate an instrument</a:t>
            </a:r>
          </a:p>
          <a:p>
            <a:r>
              <a:rPr lang="en-US" dirty="0"/>
              <a:t>Volunteer</a:t>
            </a:r>
          </a:p>
          <a:p>
            <a:pPr lvl="1"/>
            <a:r>
              <a:rPr lang="en-US" dirty="0"/>
              <a:t>Become a rehearsal buddy</a:t>
            </a:r>
          </a:p>
          <a:p>
            <a:r>
              <a:rPr lang="en-US" dirty="0"/>
              <a:t>Like us on social media</a:t>
            </a:r>
          </a:p>
          <a:p>
            <a:pPr marL="457200" lvl="2"/>
            <a:r>
              <a:rPr lang="en-US" dirty="0"/>
              <a:t>Questions? Info@Noise.org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76EE6-67BD-43D8-BDB0-2DFBA2D6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3C293-E111-420D-BEDE-7E8B9C2F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03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History</a:t>
            </a:r>
          </a:p>
        </p:txBody>
      </p:sp>
      <p:pic>
        <p:nvPicPr>
          <p:cNvPr id="5" name="Content Placeholder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63B821A9-2CF0-48FD-A2C4-ACC2FB95FF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638425"/>
            <a:ext cx="3654742" cy="3101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Content Placeholder 8                                                                         |1xfYjJ6qwUOkQ9GebtCTwQ==|243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Founded by Anita Lopez in 2011</a:t>
            </a:r>
          </a:p>
          <a:p>
            <a:r>
              <a:rPr lang="en-US" dirty="0"/>
              <a:t>Band member ages: 16–86</a:t>
            </a:r>
          </a:p>
          <a:p>
            <a:r>
              <a:rPr lang="en-US" dirty="0"/>
              <a:t>Performs throughout greater San Diego</a:t>
            </a:r>
          </a:p>
          <a:p>
            <a:r>
              <a:rPr lang="en-US" dirty="0"/>
              <a:t>Over 5,000 free concerts</a:t>
            </a:r>
          </a:p>
          <a:p>
            <a:r>
              <a:rPr lang="en-US" dirty="0"/>
              <a:t>Produces annual </a:t>
            </a:r>
            <a:r>
              <a:rPr lang="en-US" i="1" dirty="0"/>
              <a:t>Arts on the Beach</a:t>
            </a:r>
            <a:r>
              <a:rPr lang="en-US" dirty="0"/>
              <a:t>© video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6" y="2343149"/>
            <a:ext cx="1205356" cy="132406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9762F-DD3F-4D75-8F85-FF410DDE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ED0BAF-A04C-4728-8E99-EF7C6232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10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                                                                         |1xfYjJ6qwUOkQ9GebtCTwQ==|2438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b="1" cap="none" spc="2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2">
                      <a:lumMod val="75000"/>
                    </a:schemeClr>
                  </a:fgClr>
                  <a:bgClr>
                    <a:schemeClr val="accent2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Sources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9AE55E9-C14C-4E3B-980B-444B3D9CB3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8146474"/>
              </p:ext>
            </p:extLst>
          </p:nvPr>
        </p:nvGraphicFramePr>
        <p:xfrm>
          <a:off x="1583436" y="3143250"/>
          <a:ext cx="4270248" cy="259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10                                                                         |1xfYjJ6qwUOkQ9GebtCTwQ==|243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Pickup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Ship</a:t>
            </a:r>
          </a:p>
          <a:p>
            <a:r>
              <a:rPr lang="en-US" dirty="0"/>
              <a:t>Repair</a:t>
            </a:r>
          </a:p>
        </p:txBody>
      </p:sp>
      <p:sp>
        <p:nvSpPr>
          <p:cNvPr id="12" name="Text Placeholder 11                                                                         |1xfYjJ6qwUOkQ9GebtCTwQ==|24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spc="2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2">
                      <a:lumMod val="75000"/>
                    </a:schemeClr>
                  </a:fgClr>
                  <a:bgClr>
                    <a:schemeClr val="accent2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Costs</a:t>
            </a:r>
          </a:p>
        </p:txBody>
      </p:sp>
      <p:sp>
        <p:nvSpPr>
          <p:cNvPr id="8" name="Title 7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Donation tempo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53895-4E90-415C-B6B8-03590552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C827-D176-483C-9905-1CF831A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335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Instrument Drive</a:t>
            </a:r>
          </a:p>
        </p:txBody>
      </p:sp>
      <p:sp>
        <p:nvSpPr>
          <p:cNvPr id="7" name="Content Placeholder 4                                                                         |1xfYjJ6qwUOkQ9GebtCTwQ==|24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guitar gathering dust?</a:t>
            </a:r>
          </a:p>
          <a:p>
            <a:r>
              <a:rPr lang="en-US" dirty="0"/>
              <a:t>An oboe in your attic?</a:t>
            </a:r>
          </a:p>
          <a:p>
            <a:r>
              <a:rPr lang="en-US" dirty="0"/>
              <a:t>A clarinet in your closet?</a:t>
            </a:r>
          </a:p>
          <a:p>
            <a:r>
              <a:rPr lang="en-US" dirty="0"/>
              <a:t>A banjo in your basement?</a:t>
            </a:r>
          </a:p>
          <a:p>
            <a:endParaRPr lang="en-US" dirty="0"/>
          </a:p>
        </p:txBody>
      </p:sp>
      <p:sp>
        <p:nvSpPr>
          <p:cNvPr id="3" name="Flowchart: Display 2">
            <a:extLst>
              <a:ext uri="{FF2B5EF4-FFF2-40B4-BE49-F238E27FC236}">
                <a16:creationId xmlns:a16="http://schemas.microsoft.com/office/drawing/2014/main" id="{67FCB76C-AFCE-4D24-BE2E-9EE1E8CB7778}"/>
              </a:ext>
            </a:extLst>
          </p:cNvPr>
          <p:cNvSpPr/>
          <p:nvPr/>
        </p:nvSpPr>
        <p:spPr>
          <a:xfrm>
            <a:off x="5846064" y="3731835"/>
            <a:ext cx="4114800" cy="914400"/>
          </a:xfrm>
          <a:prstGeom prst="flowChartDisp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to arrange a pickup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19A6-A217-45D7-A2AB-B660B089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2324-F7BE-422C-A919-3D352B9A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593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Instrument Petting zoo</a:t>
            </a:r>
          </a:p>
        </p:txBody>
      </p:sp>
      <p:sp>
        <p:nvSpPr>
          <p:cNvPr id="6" name="Content Placeholder 5                                                                         |1xfYjJ6qwUOkQ9GebtCTwQ==|243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and explore instrument families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/>
              <a:t>Percussion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Brass</a:t>
            </a:r>
          </a:p>
        </p:txBody>
      </p:sp>
      <p:pic>
        <p:nvPicPr>
          <p:cNvPr id="9" name="Content Placeholder 8                                                                         |1xfYjJ6qwUOkQ9GebtCTwQ==|243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04" y="2698239"/>
            <a:ext cx="3964990" cy="31544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CD6AC6-CF78-4EE3-8DBA-17D55406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B4FD9-F108-40F7-B619-AFF319EA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94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Etude in fundraising</a:t>
            </a:r>
          </a:p>
        </p:txBody>
      </p:sp>
      <p:graphicFrame>
        <p:nvGraphicFramePr>
          <p:cNvPr id="7" name="Content Placeholder 6                                                                         |1xfYjJ6qwUOkQ9GebtCTwQ==|24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53338"/>
              </p:ext>
            </p:extLst>
          </p:nvPr>
        </p:nvGraphicFramePr>
        <p:xfrm>
          <a:off x="2230445" y="2638425"/>
          <a:ext cx="7731126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459995038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161860712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93816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86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Concert</a:t>
                      </a:r>
                      <a:r>
                        <a:rPr lang="en-US" baseline="0" dirty="0"/>
                        <a:t> profits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$23,000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3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Grants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$5,000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$18,000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Sponsorships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$30,000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$36,500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5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T-shirt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1646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C829E-A026-4A15-AF5D-212B86AB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D9CA-E144-4108-ABD5-99C31779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473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 to harmony</a:t>
            </a:r>
          </a:p>
        </p:txBody>
      </p:sp>
      <p:pic>
        <p:nvPicPr>
          <p:cNvPr id="4" name="Support_NP_PPT16_CS1-2a_Tuneup">
            <a:hlinkClick r:id="" action="ppaction://media"/>
            <a:extLst>
              <a:ext uri="{FF2B5EF4-FFF2-40B4-BE49-F238E27FC236}">
                <a16:creationId xmlns:a16="http://schemas.microsoft.com/office/drawing/2014/main" id="{215D9FEF-1B87-4F57-B061-CC305FE6332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29075" y="2638425"/>
            <a:ext cx="4135438" cy="31019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7D1B-CFF7-46C9-8DF2-02FFEC2D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39C8-52E2-44B0-A1B1-C2200F81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65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1xfYjJ6qwUOkQ9GebtCTwQ==|24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Riffs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9619E-27AC-4BDF-A75A-7C8093B37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08396"/>
              </p:ext>
            </p:extLst>
          </p:nvPr>
        </p:nvGraphicFramePr>
        <p:xfrm>
          <a:off x="2230438" y="2638425"/>
          <a:ext cx="7731126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2387319434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09670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Musicians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7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Upright Bass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 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8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556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3C15-2536-4EC8-B93E-4097427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4B12-1F03-478B-8AC7-C8171622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98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9006-D592-4EEE-8A42-186B95A4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Music CHANGES LIVES</a:t>
            </a:r>
          </a:p>
        </p:txBody>
      </p:sp>
      <p:pic>
        <p:nvPicPr>
          <p:cNvPr id="4" name="Picture 3" descr="A close up of an object&#10;&#10;Description automatically generated">
            <a:extLst>
              <a:ext uri="{FF2B5EF4-FFF2-40B4-BE49-F238E27FC236}">
                <a16:creationId xmlns:a16="http://schemas.microsoft.com/office/drawing/2014/main" id="{7422CBD4-CDE7-4AFF-A720-2D0EF88B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06" y="2743200"/>
            <a:ext cx="9034988" cy="4114800"/>
          </a:xfrm>
          <a:prstGeom prst="wave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1194-CAED-4B45-AF88-5BDE3484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Celebrate Our Noise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6B19-FB8B-4706-B255-35B1759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B8AC-8CD0-4FE2-968D-A21D3DF5E21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{8cd817d7-aa9e-43c1-a443-d19e6ed093c1}</UserID>
  <AssignmentID>{8cd817d7-aa9e-43c1-a443-d19e6ed093c1}</AssignmentID>
</GradingEngineProps>
</file>

<file path=customXml/itemProps1.xml><?xml version="1.0" encoding="utf-8"?>
<ds:datastoreItem xmlns:ds="http://schemas.openxmlformats.org/officeDocument/2006/customXml" ds:itemID="{2FEAE15C-7A61-4A11-B468-F46278B75792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Support_NP_PPT16_CS1-2a_CustomNoise</Template>
  <TotalTime>2869</TotalTime>
  <Words>238</Words>
  <Application>Microsoft Office PowerPoint</Application>
  <PresentationFormat>Widescreen</PresentationFormat>
  <Paragraphs>87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Corbel</vt:lpstr>
      <vt:lpstr>Parcel</vt:lpstr>
      <vt:lpstr>THE NOISE COMMUNITY FOUNDATION</vt:lpstr>
      <vt:lpstr>Our History</vt:lpstr>
      <vt:lpstr>Our Donation tempo</vt:lpstr>
      <vt:lpstr>The Instrument Drive</vt:lpstr>
      <vt:lpstr>The Instrument Petting zoo</vt:lpstr>
      <vt:lpstr>Etude in fundraising</vt:lpstr>
      <vt:lpstr>Prelude to harmony</vt:lpstr>
      <vt:lpstr>Popular Riffs</vt:lpstr>
      <vt:lpstr>Music CHANGES LIVES</vt:lpstr>
      <vt:lpstr>Keeping the beat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© 2018 Cengage Learning. All rights reserved.</dc:creator>
  <cp:lastModifiedBy>Adam Kistler</cp:lastModifiedBy>
  <cp:revision>3</cp:revision>
  <dcterms:created xsi:type="dcterms:W3CDTF">2015-11-16T01:02:30Z</dcterms:created>
  <dcterms:modified xsi:type="dcterms:W3CDTF">2019-08-22T02:01:17Z</dcterms:modified>
</cp:coreProperties>
</file>