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4FF78C-78B5-4495-9A77-65B726398832}" v="1" dt="2018-12-05T02:04:27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Kistler" userId="38eebc4c2f7e9d6a" providerId="LiveId" clId="{FC4FF78C-78B5-4495-9A77-65B726398832}"/>
    <pc:docChg chg="modSld">
      <pc:chgData name="Adam Kistler" userId="38eebc4c2f7e9d6a" providerId="LiveId" clId="{FC4FF78C-78B5-4495-9A77-65B726398832}" dt="2018-12-05T02:04:42.323" v="4" actId="1076"/>
      <pc:docMkLst>
        <pc:docMk/>
      </pc:docMkLst>
      <pc:sldChg chg="modSp">
        <pc:chgData name="Adam Kistler" userId="38eebc4c2f7e9d6a" providerId="LiveId" clId="{FC4FF78C-78B5-4495-9A77-65B726398832}" dt="2018-12-05T02:04:42.323" v="4" actId="1076"/>
        <pc:sldMkLst>
          <pc:docMk/>
          <pc:sldMk cId="1970750026" sldId="258"/>
        </pc:sldMkLst>
        <pc:spChg chg="mod">
          <ac:chgData name="Adam Kistler" userId="38eebc4c2f7e9d6a" providerId="LiveId" clId="{FC4FF78C-78B5-4495-9A77-65B726398832}" dt="2018-12-05T02:04:39.676" v="3" actId="1076"/>
          <ac:spMkLst>
            <pc:docMk/>
            <pc:sldMk cId="1970750026" sldId="258"/>
            <ac:spMk id="2" creationId="{0E720616-0E19-4A2A-BAE7-976D23B5B08A}"/>
          </ac:spMkLst>
        </pc:spChg>
        <pc:graphicFrameChg chg="mod">
          <ac:chgData name="Adam Kistler" userId="38eebc4c2f7e9d6a" providerId="LiveId" clId="{FC4FF78C-78B5-4495-9A77-65B726398832}" dt="2018-12-05T02:04:42.323" v="4" actId="1076"/>
          <ac:graphicFrameMkLst>
            <pc:docMk/>
            <pc:sldMk cId="1970750026" sldId="258"/>
            <ac:graphicFrameMk id="4" creationId="{6DE66BD5-9469-404F-9933-E8B9A6396DA6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99A3-6F21-44C6-9407-7A9023B3A849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334B-9D40-48F3-8E8F-87F7B6F4A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8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99A3-6F21-44C6-9407-7A9023B3A849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334B-9D40-48F3-8E8F-87F7B6F4A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9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99A3-6F21-44C6-9407-7A9023B3A849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334B-9D40-48F3-8E8F-87F7B6F4AD3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82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99A3-6F21-44C6-9407-7A9023B3A849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334B-9D40-48F3-8E8F-87F7B6F4A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43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99A3-6F21-44C6-9407-7A9023B3A849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334B-9D40-48F3-8E8F-87F7B6F4AD3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0774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99A3-6F21-44C6-9407-7A9023B3A849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334B-9D40-48F3-8E8F-87F7B6F4A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65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99A3-6F21-44C6-9407-7A9023B3A849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334B-9D40-48F3-8E8F-87F7B6F4A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68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99A3-6F21-44C6-9407-7A9023B3A849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334B-9D40-48F3-8E8F-87F7B6F4A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2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99A3-6F21-44C6-9407-7A9023B3A849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334B-9D40-48F3-8E8F-87F7B6F4A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2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99A3-6F21-44C6-9407-7A9023B3A849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334B-9D40-48F3-8E8F-87F7B6F4A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1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99A3-6F21-44C6-9407-7A9023B3A849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334B-9D40-48F3-8E8F-87F7B6F4A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4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99A3-6F21-44C6-9407-7A9023B3A849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334B-9D40-48F3-8E8F-87F7B6F4A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6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99A3-6F21-44C6-9407-7A9023B3A849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334B-9D40-48F3-8E8F-87F7B6F4A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1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99A3-6F21-44C6-9407-7A9023B3A849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334B-9D40-48F3-8E8F-87F7B6F4A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4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99A3-6F21-44C6-9407-7A9023B3A849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334B-9D40-48F3-8E8F-87F7B6F4A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6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99A3-6F21-44C6-9407-7A9023B3A849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334B-9D40-48F3-8E8F-87F7B6F4A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1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E99A3-6F21-44C6-9407-7A9023B3A849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78334B-9D40-48F3-8E8F-87F7B6F4A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2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8eebc4c2f7e9d6a/Documents/TREES.xlsx!Sheet1!%5bTREES.xlsx%5dSheet1%20Chart%201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95092-3D03-4226-A9CB-FA41B958B0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 Trimming Guidelines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F7BA6-0ECC-47A5-9936-D66E5C0C1D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Adam Kistler</a:t>
            </a:r>
          </a:p>
        </p:txBody>
      </p:sp>
    </p:spTree>
    <p:extLst>
      <p:ext uri="{BB962C8B-B14F-4D97-AF65-F5344CB8AC3E}">
        <p14:creationId xmlns:p14="http://schemas.microsoft.com/office/powerpoint/2010/main" val="308094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A270-24E1-4F93-A11B-7683A8D9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AC7D-17FE-412A-9D34-145202020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-Allows homeowners to manage their own property</a:t>
            </a:r>
          </a:p>
          <a:p>
            <a:pPr marL="0" indent="0">
              <a:buNone/>
            </a:pPr>
            <a:r>
              <a:rPr lang="en-US" dirty="0"/>
              <a:t>-Demonstrates safety consciousness to insurance companies</a:t>
            </a:r>
          </a:p>
          <a:p>
            <a:pPr marL="0" indent="0">
              <a:buNone/>
            </a:pPr>
            <a:r>
              <a:rPr lang="en-US" dirty="0"/>
              <a:t>-Gives trimmers a threshold to follow</a:t>
            </a:r>
          </a:p>
        </p:txBody>
      </p:sp>
    </p:spTree>
    <p:extLst>
      <p:ext uri="{BB962C8B-B14F-4D97-AF65-F5344CB8AC3E}">
        <p14:creationId xmlns:p14="http://schemas.microsoft.com/office/powerpoint/2010/main" val="285934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0616-0E19-4A2A-BAE7-976D23B5B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92359"/>
            <a:ext cx="7766936" cy="1646302"/>
          </a:xfrm>
        </p:spPr>
        <p:txBody>
          <a:bodyPr/>
          <a:lstStyle/>
          <a:p>
            <a:r>
              <a:rPr lang="en-US" dirty="0"/>
              <a:t>New Guidelines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DE66BD5-9469-404F-9933-E8B9A6396D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840896"/>
              </p:ext>
            </p:extLst>
          </p:nvPr>
        </p:nvGraphicFramePr>
        <p:xfrm>
          <a:off x="1661130" y="3174769"/>
          <a:ext cx="8404225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8404825" imgH="3467037" progId="Excel.Sheet.12">
                  <p:link updateAutomatic="1"/>
                </p:oleObj>
              </mc:Choice>
              <mc:Fallback>
                <p:oleObj name="Worksheet" r:id="rId3" imgW="8404825" imgH="3467037" progId="Excel.Sheet.12">
                  <p:link updateAutomatic="1"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DE66BD5-9469-404F-9933-E8B9A6396D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1130" y="3174769"/>
                        <a:ext cx="8404225" cy="346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07500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33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https://d.docs.live.net/38eebc4c2f7e9d6a/Documents/TREES.xlsx!Sheet1![TREES.xlsx]Sheet1 Chart 1</vt:lpstr>
      <vt:lpstr>Tree Trimming Guidelines</vt:lpstr>
      <vt:lpstr>Importance of Guidelines</vt:lpstr>
      <vt:lpstr>New Guidelines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Trimming Guidelines</dc:title>
  <dc:creator>Adam Kistler</dc:creator>
  <cp:lastModifiedBy>Adam Kistler</cp:lastModifiedBy>
  <cp:revision>1</cp:revision>
  <dcterms:created xsi:type="dcterms:W3CDTF">2018-12-05T02:00:42Z</dcterms:created>
  <dcterms:modified xsi:type="dcterms:W3CDTF">2018-12-05T02:04:45Z</dcterms:modified>
</cp:coreProperties>
</file>