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2"/>
  </p:sldMasterIdLst>
  <p:notesMasterIdLst>
    <p:notesMasterId r:id="rId13"/>
  </p:notesMasterIdLst>
  <p:sldIdLst>
    <p:sldId id="256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7D55D-EB22-475F-B2D4-81D9A21BA9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E37D3-4C60-4768-AAC2-CE3E6C370C47}">
      <dgm:prSet/>
      <dgm:spPr/>
      <dgm:t>
        <a:bodyPr/>
        <a:lstStyle/>
        <a:p>
          <a:r>
            <a:rPr lang="en-US" dirty="0"/>
            <a:t>Porcupine Mountains</a:t>
          </a:r>
        </a:p>
      </dgm:t>
    </dgm:pt>
    <dgm:pt modelId="{B9390674-A36A-44D9-99D4-15155ACF618A}" type="parTrans" cxnId="{1F616025-C856-44CD-8B5C-EF2E6E7F898A}">
      <dgm:prSet/>
      <dgm:spPr/>
      <dgm:t>
        <a:bodyPr/>
        <a:lstStyle/>
        <a:p>
          <a:endParaRPr lang="en-US"/>
        </a:p>
      </dgm:t>
    </dgm:pt>
    <dgm:pt modelId="{843BF30F-FFD6-426E-A16D-287D4A84B9E6}" type="sibTrans" cxnId="{1F616025-C856-44CD-8B5C-EF2E6E7F898A}">
      <dgm:prSet/>
      <dgm:spPr/>
      <dgm:t>
        <a:bodyPr/>
        <a:lstStyle/>
        <a:p>
          <a:endParaRPr lang="en-US"/>
        </a:p>
      </dgm:t>
    </dgm:pt>
    <dgm:pt modelId="{D08A2AB7-9E9C-4E5E-956C-02FBFD1F6B3F}">
      <dgm:prSet/>
      <dgm:spPr/>
      <dgm:t>
        <a:bodyPr/>
        <a:lstStyle/>
        <a:p>
          <a:r>
            <a:rPr lang="en-US" dirty="0"/>
            <a:t>Lily Lake</a:t>
          </a:r>
        </a:p>
      </dgm:t>
    </dgm:pt>
    <dgm:pt modelId="{C4A2D6C6-BE88-4D21-B578-EACBE50F67AA}" type="parTrans" cxnId="{4B5F45A6-3547-4A20-B77A-ADFF28D89BCD}">
      <dgm:prSet/>
      <dgm:spPr/>
      <dgm:t>
        <a:bodyPr/>
        <a:lstStyle/>
        <a:p>
          <a:endParaRPr lang="en-US"/>
        </a:p>
      </dgm:t>
    </dgm:pt>
    <dgm:pt modelId="{3E750282-5BA0-4F87-A884-F34649EC2E5A}" type="sibTrans" cxnId="{4B5F45A6-3547-4A20-B77A-ADFF28D89BCD}">
      <dgm:prSet/>
      <dgm:spPr/>
      <dgm:t>
        <a:bodyPr/>
        <a:lstStyle/>
        <a:p>
          <a:endParaRPr lang="en-US"/>
        </a:p>
      </dgm:t>
    </dgm:pt>
    <dgm:pt modelId="{9292FA3A-4FBD-4A96-ADEE-C0BE955739A5}">
      <dgm:prSet/>
      <dgm:spPr/>
      <dgm:t>
        <a:bodyPr/>
        <a:lstStyle/>
        <a:p>
          <a:r>
            <a:rPr lang="en-US" dirty="0"/>
            <a:t>Horseshoe Harbor</a:t>
          </a:r>
        </a:p>
      </dgm:t>
    </dgm:pt>
    <dgm:pt modelId="{D47B824A-E3CE-42C4-8B3F-0AAAB23F5179}" type="parTrans" cxnId="{1E032F41-1E6B-4631-A2AA-9E27C2E61498}">
      <dgm:prSet/>
      <dgm:spPr/>
      <dgm:t>
        <a:bodyPr/>
        <a:lstStyle/>
        <a:p>
          <a:endParaRPr lang="en-US"/>
        </a:p>
      </dgm:t>
    </dgm:pt>
    <dgm:pt modelId="{CEF6FDFF-D1B6-45F2-AE23-7E39CC8DB174}" type="sibTrans" cxnId="{1E032F41-1E6B-4631-A2AA-9E27C2E61498}">
      <dgm:prSet/>
      <dgm:spPr/>
      <dgm:t>
        <a:bodyPr/>
        <a:lstStyle/>
        <a:p>
          <a:endParaRPr lang="en-US"/>
        </a:p>
      </dgm:t>
    </dgm:pt>
    <dgm:pt modelId="{82B6BEA3-00BA-41EA-B7DD-C7CB35ED4671}" type="pres">
      <dgm:prSet presAssocID="{C657D55D-EB22-475F-B2D4-81D9A21BA9E6}" presName="linear" presStyleCnt="0">
        <dgm:presLayoutVars>
          <dgm:animLvl val="lvl"/>
          <dgm:resizeHandles val="exact"/>
        </dgm:presLayoutVars>
      </dgm:prSet>
      <dgm:spPr/>
    </dgm:pt>
    <dgm:pt modelId="{7C1E7420-954B-442D-835A-A5CD80BCF3D5}" type="pres">
      <dgm:prSet presAssocID="{460E37D3-4C60-4768-AAC2-CE3E6C370C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8D61E4-71D7-4EEF-BE36-694E9064CF2C}" type="pres">
      <dgm:prSet presAssocID="{843BF30F-FFD6-426E-A16D-287D4A84B9E6}" presName="spacer" presStyleCnt="0"/>
      <dgm:spPr/>
    </dgm:pt>
    <dgm:pt modelId="{A6E7A834-E1EA-4544-A3E8-E86B9EE496AC}" type="pres">
      <dgm:prSet presAssocID="{D08A2AB7-9E9C-4E5E-956C-02FBFD1F6B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A92E99-7EED-4987-B372-AA99526E6E20}" type="pres">
      <dgm:prSet presAssocID="{3E750282-5BA0-4F87-A884-F34649EC2E5A}" presName="spacer" presStyleCnt="0"/>
      <dgm:spPr/>
    </dgm:pt>
    <dgm:pt modelId="{5DA106A6-40B7-4D5B-B078-9F3BEC76135C}" type="pres">
      <dgm:prSet presAssocID="{9292FA3A-4FBD-4A96-ADEE-C0BE955739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FF8911-DE90-4B58-884B-F5EC1BD17015}" type="presOf" srcId="{460E37D3-4C60-4768-AAC2-CE3E6C370C47}" destId="{7C1E7420-954B-442D-835A-A5CD80BCF3D5}" srcOrd="0" destOrd="0" presId="urn:microsoft.com/office/officeart/2005/8/layout/vList2"/>
    <dgm:cxn modelId="{BABA1F13-0325-4F06-B2AE-1891DDBD63E5}" type="presOf" srcId="{D08A2AB7-9E9C-4E5E-956C-02FBFD1F6B3F}" destId="{A6E7A834-E1EA-4544-A3E8-E86B9EE496AC}" srcOrd="0" destOrd="0" presId="urn:microsoft.com/office/officeart/2005/8/layout/vList2"/>
    <dgm:cxn modelId="{1F616025-C856-44CD-8B5C-EF2E6E7F898A}" srcId="{C657D55D-EB22-475F-B2D4-81D9A21BA9E6}" destId="{460E37D3-4C60-4768-AAC2-CE3E6C370C47}" srcOrd="0" destOrd="0" parTransId="{B9390674-A36A-44D9-99D4-15155ACF618A}" sibTransId="{843BF30F-FFD6-426E-A16D-287D4A84B9E6}"/>
    <dgm:cxn modelId="{1E032F41-1E6B-4631-A2AA-9E27C2E61498}" srcId="{C657D55D-EB22-475F-B2D4-81D9A21BA9E6}" destId="{9292FA3A-4FBD-4A96-ADEE-C0BE955739A5}" srcOrd="2" destOrd="0" parTransId="{D47B824A-E3CE-42C4-8B3F-0AAAB23F5179}" sibTransId="{CEF6FDFF-D1B6-45F2-AE23-7E39CC8DB174}"/>
    <dgm:cxn modelId="{887D5595-9F77-4A1C-9053-1763A6154D2A}" type="presOf" srcId="{9292FA3A-4FBD-4A96-ADEE-C0BE955739A5}" destId="{5DA106A6-40B7-4D5B-B078-9F3BEC76135C}" srcOrd="0" destOrd="0" presId="urn:microsoft.com/office/officeart/2005/8/layout/vList2"/>
    <dgm:cxn modelId="{B3A7CA9E-DA6E-4639-9FE9-732F3A90013F}" type="presOf" srcId="{C657D55D-EB22-475F-B2D4-81D9A21BA9E6}" destId="{82B6BEA3-00BA-41EA-B7DD-C7CB35ED4671}" srcOrd="0" destOrd="0" presId="urn:microsoft.com/office/officeart/2005/8/layout/vList2"/>
    <dgm:cxn modelId="{4B5F45A6-3547-4A20-B77A-ADFF28D89BCD}" srcId="{C657D55D-EB22-475F-B2D4-81D9A21BA9E6}" destId="{D08A2AB7-9E9C-4E5E-956C-02FBFD1F6B3F}" srcOrd="1" destOrd="0" parTransId="{C4A2D6C6-BE88-4D21-B578-EACBE50F67AA}" sibTransId="{3E750282-5BA0-4F87-A884-F34649EC2E5A}"/>
    <dgm:cxn modelId="{AC5676A2-371F-4B6C-9A26-3CDF789EE91B}" type="presParOf" srcId="{82B6BEA3-00BA-41EA-B7DD-C7CB35ED4671}" destId="{7C1E7420-954B-442D-835A-A5CD80BCF3D5}" srcOrd="0" destOrd="0" presId="urn:microsoft.com/office/officeart/2005/8/layout/vList2"/>
    <dgm:cxn modelId="{EA30B522-A3B8-4C4B-BEB0-89586397363B}" type="presParOf" srcId="{82B6BEA3-00BA-41EA-B7DD-C7CB35ED4671}" destId="{B58D61E4-71D7-4EEF-BE36-694E9064CF2C}" srcOrd="1" destOrd="0" presId="urn:microsoft.com/office/officeart/2005/8/layout/vList2"/>
    <dgm:cxn modelId="{68B9D35E-B295-4795-8E72-4310C367BBD0}" type="presParOf" srcId="{82B6BEA3-00BA-41EA-B7DD-C7CB35ED4671}" destId="{A6E7A834-E1EA-4544-A3E8-E86B9EE496AC}" srcOrd="2" destOrd="0" presId="urn:microsoft.com/office/officeart/2005/8/layout/vList2"/>
    <dgm:cxn modelId="{1E4B8EC8-8E67-4A93-B786-0BC216EEA22A}" type="presParOf" srcId="{82B6BEA3-00BA-41EA-B7DD-C7CB35ED4671}" destId="{7DA92E99-7EED-4987-B372-AA99526E6E20}" srcOrd="3" destOrd="0" presId="urn:microsoft.com/office/officeart/2005/8/layout/vList2"/>
    <dgm:cxn modelId="{9F9D4981-95FF-4093-9285-004602B4CDE6}" type="presParOf" srcId="{82B6BEA3-00BA-41EA-B7DD-C7CB35ED4671}" destId="{5DA106A6-40B7-4D5B-B078-9F3BEC7613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E7420-954B-442D-835A-A5CD80BCF3D5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Porcupine Mountains</a:t>
          </a:r>
        </a:p>
      </dsp:txBody>
      <dsp:txXfrm>
        <a:off x="58257" y="61663"/>
        <a:ext cx="8480154" cy="1076886"/>
      </dsp:txXfrm>
    </dsp:sp>
    <dsp:sp modelId="{A6E7A834-E1EA-4544-A3E8-E86B9EE496AC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Lily Lake</a:t>
          </a:r>
        </a:p>
      </dsp:txBody>
      <dsp:txXfrm>
        <a:off x="58257" y="1401943"/>
        <a:ext cx="8480154" cy="1076886"/>
      </dsp:txXfrm>
    </dsp:sp>
    <dsp:sp modelId="{5DA106A6-40B7-4D5B-B078-9F3BEC76135C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Horseshoe Harbor</a:t>
          </a:r>
        </a:p>
      </dsp:txBody>
      <dsp:txXfrm>
        <a:off x="58257" y="2742223"/>
        <a:ext cx="8480154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64A7-E7EC-470F-AFD7-AD9EA1CCBA74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60B72-8488-4CC5-B44C-CEAF4902D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Adam Kistler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Copper Harbor Land Trust works in two areas: land stewardship and waterway preservation.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Conservation easements and land trust donations are the primary tools we use to preserve the undeveloped areas of Copper Harbor.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now focusing on four general areas: the Porcupine Mountains, Lily Lake, Horseshoe Harbor, and Copper Harbor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Copper Harbor Land Trust welcomes volunteers to help us build our community and preserve the land.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depend on your 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02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0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7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3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3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0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|9ecJBqeL0UqMn0VbWThgpQ==|19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Copper Harbor Land Trust</a:t>
            </a:r>
          </a:p>
        </p:txBody>
      </p:sp>
      <p:sp>
        <p:nvSpPr>
          <p:cNvPr id="5" name="Subtitle 4                                                                         |9ecJBqeL0UqMn0VbWThgpQ==|194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Preserving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31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the Copper Harbor Land Trust</a:t>
            </a:r>
          </a:p>
        </p:txBody>
      </p:sp>
      <p:sp>
        <p:nvSpPr>
          <p:cNvPr id="3" name="Content Placeholder 2                                                                         |9ecJBqeL0UqMn0VbWThgpQ==|19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Marty Spinelli, Executive Director</a:t>
            </a:r>
          </a:p>
          <a:p>
            <a:pPr lvl="1"/>
            <a:r>
              <a:rPr lang="en-US" dirty="0"/>
              <a:t>(906) 555-2016</a:t>
            </a:r>
          </a:p>
          <a:p>
            <a:r>
              <a:rPr lang="en-US" dirty="0"/>
              <a:t>Lindsey Brownell, Conservation Director</a:t>
            </a:r>
          </a:p>
          <a:p>
            <a:pPr lvl="1"/>
            <a:r>
              <a:rPr lang="en-US" dirty="0"/>
              <a:t>(906) 555-2017</a:t>
            </a:r>
          </a:p>
          <a:p>
            <a:pPr lvl="1"/>
            <a:r>
              <a:rPr lang="en-US" dirty="0"/>
              <a:t>info@copperharbor.cengage.com</a:t>
            </a:r>
          </a:p>
        </p:txBody>
      </p:sp>
    </p:spTree>
    <p:extLst>
      <p:ext uri="{BB962C8B-B14F-4D97-AF65-F5344CB8AC3E}">
        <p14:creationId xmlns:p14="http://schemas.microsoft.com/office/powerpoint/2010/main" val="21927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C54A-4325-4FA2-AFE5-BAB27A39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Copper Harbor</a:t>
            </a:r>
          </a:p>
        </p:txBody>
      </p:sp>
      <p:pic>
        <p:nvPicPr>
          <p:cNvPr id="5" name="Content Placeholder 4" descr="A large body of water surrounded by trees&#10;&#10;Description automatically generated">
            <a:extLst>
              <a:ext uri="{FF2B5EF4-FFF2-40B4-BE49-F238E27FC236}">
                <a16:creationId xmlns:a16="http://schemas.microsoft.com/office/drawing/2014/main" id="{6E086E0B-082A-40CD-820C-0BB94022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84" y="2160588"/>
            <a:ext cx="6073669" cy="3881437"/>
          </a:xfrm>
        </p:spPr>
      </p:pic>
    </p:spTree>
    <p:extLst>
      <p:ext uri="{BB962C8B-B14F-4D97-AF65-F5344CB8AC3E}">
        <p14:creationId xmlns:p14="http://schemas.microsoft.com/office/powerpoint/2010/main" val="303635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Copper Harbor Watershed</a:t>
            </a:r>
          </a:p>
        </p:txBody>
      </p:sp>
      <p:pic>
        <p:nvPicPr>
          <p:cNvPr id="4" name="Picture 3" descr="A large waterfall over a body of water&#10;&#10;Description automatically generated">
            <a:extLst>
              <a:ext uri="{FF2B5EF4-FFF2-40B4-BE49-F238E27FC236}">
                <a16:creationId xmlns:a16="http://schemas.microsoft.com/office/drawing/2014/main" id="{0851943F-7658-4465-909A-94E72FADE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861335" cy="5486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7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Protect</a:t>
            </a:r>
          </a:p>
        </p:txBody>
      </p:sp>
      <p:sp>
        <p:nvSpPr>
          <p:cNvPr id="3" name="Content Placeholder 2                                                                         |9ecJBqeL0UqMn0VbWThgpQ==|194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Habitat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Beauty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0BA99-7765-437F-A829-B3B03C1DF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Waterways</a:t>
            </a:r>
          </a:p>
          <a:p>
            <a:r>
              <a:rPr lang="en-US" dirty="0"/>
              <a:t>Forests</a:t>
            </a:r>
          </a:p>
          <a:p>
            <a:r>
              <a:rPr lang="en-US" dirty="0"/>
              <a:t>Historic sites</a:t>
            </a:r>
          </a:p>
        </p:txBody>
      </p:sp>
    </p:spTree>
    <p:extLst>
      <p:ext uri="{BB962C8B-B14F-4D97-AF65-F5344CB8AC3E}">
        <p14:creationId xmlns:p14="http://schemas.microsoft.com/office/powerpoint/2010/main" val="12366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Areas</a:t>
            </a:r>
          </a:p>
        </p:txBody>
      </p:sp>
      <p:sp>
        <p:nvSpPr>
          <p:cNvPr id="3" name="Content Placeholder 2                                                                         |9ecJBqeL0UqMn0VbWThgpQ==|194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  <a:latin typeface="+mj-lt"/>
              </a:rPr>
              <a:t>Land stewardship</a:t>
            </a:r>
          </a:p>
          <a:p>
            <a:pPr lvl="1"/>
            <a:r>
              <a:rPr lang="en-US" dirty="0"/>
              <a:t>Farmland</a:t>
            </a:r>
          </a:p>
          <a:p>
            <a:pPr lvl="1"/>
            <a:r>
              <a:rPr lang="en-US" dirty="0"/>
              <a:t>Forests</a:t>
            </a:r>
          </a:p>
          <a:p>
            <a:pPr lvl="1"/>
            <a:r>
              <a:rPr lang="en-US" dirty="0"/>
              <a:t>Open spaces</a:t>
            </a:r>
          </a:p>
          <a:p>
            <a:pPr lvl="1"/>
            <a:r>
              <a:rPr lang="en-US" dirty="0"/>
              <a:t>Porcupine Mountains</a:t>
            </a:r>
          </a:p>
        </p:txBody>
      </p:sp>
      <p:sp>
        <p:nvSpPr>
          <p:cNvPr id="4" name="Content Placeholder 3                                                                         |9ecJBqeL0UqMn0VbWThgpQ==|194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  <a:latin typeface="+mj-lt"/>
              </a:rPr>
              <a:t>Water preservation</a:t>
            </a:r>
          </a:p>
          <a:p>
            <a:pPr lvl="1"/>
            <a:r>
              <a:rPr lang="en-US" dirty="0"/>
              <a:t>Rivers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r>
              <a:rPr lang="en-US" dirty="0"/>
              <a:t>Lakes</a:t>
            </a:r>
          </a:p>
          <a:p>
            <a:pPr lvl="1"/>
            <a:r>
              <a:rPr lang="en-US" dirty="0"/>
              <a:t>Copper Harbor</a:t>
            </a:r>
          </a:p>
        </p:txBody>
      </p:sp>
    </p:spTree>
    <p:extLst>
      <p:ext uri="{BB962C8B-B14F-4D97-AF65-F5344CB8AC3E}">
        <p14:creationId xmlns:p14="http://schemas.microsoft.com/office/powerpoint/2010/main" val="241821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Protect</a:t>
            </a:r>
          </a:p>
        </p:txBody>
      </p:sp>
      <p:sp>
        <p:nvSpPr>
          <p:cNvPr id="10" name="Text Placeholder 9                                                                         |9ecJBqeL0UqMn0VbWThgpQ==|194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Land</a:t>
            </a:r>
          </a:p>
        </p:txBody>
      </p:sp>
      <p:sp>
        <p:nvSpPr>
          <p:cNvPr id="4" name="Content Placeholder 3                                                                         |9ecJBqeL0UqMn0VbWThgpQ==|194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Conservation easements</a:t>
            </a:r>
          </a:p>
          <a:p>
            <a:r>
              <a:rPr lang="en-US" dirty="0"/>
              <a:t>Private donations</a:t>
            </a:r>
          </a:p>
          <a:p>
            <a:r>
              <a:rPr lang="en-US" dirty="0"/>
              <a:t>Ownership</a:t>
            </a:r>
          </a:p>
        </p:txBody>
      </p:sp>
      <p:sp>
        <p:nvSpPr>
          <p:cNvPr id="5" name="Text Placeholder 4                                                                         |9ecJBqeL0UqMn0VbWThgpQ==|194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Water</a:t>
            </a:r>
          </a:p>
        </p:txBody>
      </p:sp>
      <p:sp>
        <p:nvSpPr>
          <p:cNvPr id="6" name="Content Placeholder 5                                                                         |9ecJBqeL0UqMn0VbWThgpQ==|194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Preservation rights</a:t>
            </a:r>
          </a:p>
          <a:p>
            <a:r>
              <a:rPr lang="en-US" dirty="0"/>
              <a:t>Easements</a:t>
            </a:r>
          </a:p>
          <a:p>
            <a:r>
              <a:rPr lang="en-US" dirty="0"/>
              <a:t>Clean-up projects</a:t>
            </a:r>
          </a:p>
          <a:p>
            <a:r>
              <a:rPr lang="en-US" dirty="0"/>
              <a:t>Use restrictions</a:t>
            </a:r>
          </a:p>
        </p:txBody>
      </p:sp>
    </p:spTree>
    <p:extLst>
      <p:ext uri="{BB962C8B-B14F-4D97-AF65-F5344CB8AC3E}">
        <p14:creationId xmlns:p14="http://schemas.microsoft.com/office/powerpoint/2010/main" val="31153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Protect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BCB2B5-513D-4D04-A1AC-479096F74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30582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58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Others</a:t>
            </a:r>
          </a:p>
        </p:txBody>
      </p:sp>
      <p:sp>
        <p:nvSpPr>
          <p:cNvPr id="4" name="Content Placeholder 3                                                                         |9ecJBqeL0UqMn0VbWThgpQ==|194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Volunteer</a:t>
            </a:r>
          </a:p>
          <a:p>
            <a:pPr lvl="1"/>
            <a:r>
              <a:rPr lang="en-US" dirty="0"/>
              <a:t>Outreach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Annual meeting</a:t>
            </a:r>
          </a:p>
          <a:p>
            <a:pPr lvl="1"/>
            <a:r>
              <a:rPr lang="en-US" dirty="0"/>
              <a:t>Family picnic</a:t>
            </a:r>
          </a:p>
        </p:txBody>
      </p:sp>
    </p:spTree>
    <p:extLst>
      <p:ext uri="{BB962C8B-B14F-4D97-AF65-F5344CB8AC3E}">
        <p14:creationId xmlns:p14="http://schemas.microsoft.com/office/powerpoint/2010/main" val="219589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9ecJBqeL0UqMn0VbWThgpQ==|19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</a:t>
            </a:r>
          </a:p>
        </p:txBody>
      </p:sp>
      <p:sp>
        <p:nvSpPr>
          <p:cNvPr id="3" name="Content Placeholder 2                                                                         |9ecJBqeL0UqMn0VbWThgpQ==|19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Donate online:</a:t>
            </a:r>
            <a:br>
              <a:rPr lang="en-US" dirty="0"/>
            </a:br>
            <a:r>
              <a:rPr lang="en-US" dirty="0"/>
              <a:t>www.copperharbor.cengage.com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a charitable bequest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Conserve your land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Become a supporter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2647" y="5708066"/>
            <a:ext cx="620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All donations are tax-deductible</a:t>
            </a:r>
          </a:p>
        </p:txBody>
      </p:sp>
    </p:spTree>
    <p:extLst>
      <p:ext uri="{BB962C8B-B14F-4D97-AF65-F5344CB8AC3E}">
        <p14:creationId xmlns:p14="http://schemas.microsoft.com/office/powerpoint/2010/main" val="2665492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{0609e7f5-8ba7-4ad1-8c9f-455b593860a5}</UserID>
  <AssignmentID>{0609e7f5-8ba7-4ad1-8c9f-455b593860a5}</AssignmentID>
</GradingEngineProps>
</file>

<file path=customXml/itemProps1.xml><?xml version="1.0" encoding="utf-8"?>
<ds:datastoreItem xmlns:ds="http://schemas.openxmlformats.org/officeDocument/2006/customXml" ds:itemID="{35E98DD1-38FB-4777-99D8-D0F0CEF23553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214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Copper Harbor Land Trust</vt:lpstr>
      <vt:lpstr>Welcome to Copper Harbor</vt:lpstr>
      <vt:lpstr>Copper Harbor Watershed</vt:lpstr>
      <vt:lpstr>What We Protect</vt:lpstr>
      <vt:lpstr>Conservation Areas</vt:lpstr>
      <vt:lpstr>How We Protect</vt:lpstr>
      <vt:lpstr>Where We Protect</vt:lpstr>
      <vt:lpstr>Connect with Others</vt:lpstr>
      <vt:lpstr>Ways to Give</vt:lpstr>
      <vt:lpstr>Contact the Copper Harbor Land Trust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© 2018 Cengage Learning. All rights reserved.</dc:creator>
  <cp:lastModifiedBy>Adam Kistler</cp:lastModifiedBy>
  <cp:revision>2</cp:revision>
  <dcterms:created xsi:type="dcterms:W3CDTF">2015-11-03T06:39:56Z</dcterms:created>
  <dcterms:modified xsi:type="dcterms:W3CDTF">2019-08-22T01:16:12Z</dcterms:modified>
</cp:coreProperties>
</file>