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673"/>
  </p:normalViewPr>
  <p:slideViewPr>
    <p:cSldViewPr snapToGrid="0">
      <p:cViewPr varScale="1">
        <p:scale>
          <a:sx n="103" d="100"/>
          <a:sy n="103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35E7-FA1A-49BE-B219-99DAD10F5AE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DB7A-6341-43B5-B827-6A37B037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5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9981">
            <a:off x="-1299724" y="1676936"/>
            <a:ext cx="6634993" cy="5557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392" y="875498"/>
            <a:ext cx="7137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Triangle Peg Game </a:t>
            </a:r>
            <a:r>
              <a:rPr lang="en-US" sz="5400" dirty="0" smtClean="0">
                <a:latin typeface="Showcard Gothic" panose="04020904020102020604" pitchFamily="82" charset="0"/>
              </a:rPr>
              <a:t>Modeling</a:t>
            </a:r>
            <a:endParaRPr lang="en-US" sz="5400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8327" y="3304397"/>
            <a:ext cx="304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ekton Pro" panose="020F0603020208020904" pitchFamily="34" charset="0"/>
              </a:rPr>
              <a:t>Adam. K., Jiazhong. Z., </a:t>
            </a:r>
            <a:r>
              <a:rPr lang="en-US" dirty="0" err="1" smtClean="0">
                <a:latin typeface="Tekton Pro" panose="020F0603020208020904" pitchFamily="34" charset="0"/>
              </a:rPr>
              <a:t>Fei</a:t>
            </a:r>
            <a:r>
              <a:rPr lang="en-US" dirty="0" smtClean="0">
                <a:latin typeface="Tekton Pro" panose="020F0603020208020904" pitchFamily="34" charset="0"/>
              </a:rPr>
              <a:t>. X.</a:t>
            </a:r>
          </a:p>
          <a:p>
            <a:pPr algn="r"/>
            <a:r>
              <a:rPr lang="en-US" dirty="0" smtClean="0">
                <a:latin typeface="Tekton Pro" panose="020F0603020208020904" pitchFamily="34" charset="0"/>
              </a:rPr>
              <a:t>2015.12</a:t>
            </a:r>
            <a:endParaRPr lang="en-US" dirty="0">
              <a:latin typeface="Tekton Pro" panose="020F06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6" t="-320" r="29820" b="55479"/>
          <a:stretch/>
        </p:blipFill>
        <p:spPr>
          <a:xfrm>
            <a:off x="461318" y="1325959"/>
            <a:ext cx="7716479" cy="4391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2996" y="402220"/>
            <a:ext cx="804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Object Animation Codes: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6" t="45010" r="29820" b="320"/>
          <a:stretch/>
        </p:blipFill>
        <p:spPr>
          <a:xfrm>
            <a:off x="790833" y="939113"/>
            <a:ext cx="7373463" cy="51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6180" y="3105081"/>
            <a:ext cx="9125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Tekton Pro" panose="020F0603020208020904" pitchFamily="34" charset="0"/>
              </a:rPr>
              <a:t>Objectives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52" y="1165281"/>
            <a:ext cx="4196689" cy="314751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Rectangle 3"/>
          <p:cNvSpPr/>
          <p:nvPr/>
        </p:nvSpPr>
        <p:spPr>
          <a:xfrm>
            <a:off x="297666" y="4544859"/>
            <a:ext cx="84683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You must jump each peg over another peg, but only if there is an open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Each peg you jump over must be removed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You win if only one peg is left at the end of the game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996" y="402220"/>
            <a:ext cx="804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Objectives: Modeling Triangle Peg Game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9905" y="3143181"/>
            <a:ext cx="9125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Tekton Pro" panose="020F0603020208020904" pitchFamily="34" charset="0"/>
              </a:rPr>
              <a:t>Modeling Procedures</a:t>
            </a:r>
            <a:endParaRPr lang="en-US" sz="5400" dirty="0">
              <a:latin typeface="Tekton Pro" panose="020F06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996" y="1756320"/>
            <a:ext cx="80452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Modeling the surface of the triangular pad with holes, and all the tees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Simulating a combined colored light on surface</a:t>
            </a:r>
            <a:endParaRPr lang="en-US" sz="2800" dirty="0">
              <a:solidFill>
                <a:schemeClr val="bg1"/>
              </a:solidFill>
              <a:latin typeface="Tekton Pro" panose="020F06030202080209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Mapping a texture to the triangular pad with Displacement Mapping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Navigation with mouse by clicking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A triggered animation and each object (tee) will have multiple paths.</a:t>
            </a:r>
          </a:p>
          <a:p>
            <a:endParaRPr lang="en-US" sz="2800" dirty="0" smtClean="0">
              <a:solidFill>
                <a:schemeClr val="bg1"/>
              </a:solidFill>
              <a:latin typeface="Tekton Pro" panose="020F06030202080209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996" y="402220"/>
            <a:ext cx="804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Modeling Procedures: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9905" y="3143181"/>
            <a:ext cx="9125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Tekton Pro" panose="020F0603020208020904" pitchFamily="34" charset="0"/>
              </a:rPr>
              <a:t>Object Descriptions</a:t>
            </a:r>
            <a:endParaRPr lang="en-US" sz="5400" dirty="0">
              <a:latin typeface="Tekton Pro" panose="020F06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2996" y="354595"/>
            <a:ext cx="804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Object Modeling: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7" name="AutoShape 6" descr="data:image/png;base64,iVBORw0KGgoAAAANSUhEUgAAB4AAAAQ4CAYAAADo08FDAAAgAElEQVR4XuydB7yP5fvHP2fiODj23iOyR4pKZpKi+iktWqS9qLSJ9s5IKQ0pSTJChMpIMhKyZe+9zh7/1/v2f/Q953zP4nDEdf1eXv2c84z7ft/3c3+/ns/9ua6A6OjoJFkYASNgBIyAETACRsAIGAEjYASMgBEwAkbACBgBI2AEjIARMAJGwAgYASNgBIzAf55AgAnA//kxtA4YASNgBIyAETACRsAIGAEjYASMgBEwAkbACBgBI2AEjIARMAJGwAgYASNgBBwBE4BtIhgBI2AEjIARMAJGwAgYASNgBIyAETACRsAIGAEjYASMgBEwAkbACBgBI2AEzhICJgCfJQNp3TACRsAIGAEjYASMgBEwAkbACBgBI2AEjIARMAJGwAgYASNgBIyAETACRsAImABsc8AIGAEjYASMgBEwAkbACBgBI2AEjIARMAJGwAgYASNgBIyAETACRsAIGAEjcJYQMAH4LBlI64YRMAJGwAgYASNgBIyAETACRsAIGAEjYASMgBEwAkbACBgBI2AEjIARMAJGwARgmwNGwAgYASNgBIyAETACRsAIGAEjYASMgBEwAkbACBgBI2AEjIARMAJGwAgYgbOEgAnAZ8lAWjeMgBEwAkbACBgBI2AEjIARMAJGwAgYASNgBIyAETACRsAIGAEjYASMgBEwAiYA2xwwAkbACBgBI2AEjIARMAJGwAgYASNgBIyAETACRsAIGAEjYASMgBEwAkbACJwlBEwAPksG0rphBIyAETACRsAIGAEjYASMgBEwAkbACBgBI2AEjIARMAJGwAgYASNgBIyAETAB2OaAETACRsAIGAEjYASMgBEwAkbACBgBI2AEjIARMAJGwAgYASNgBIyAETACRuAsIWAC8FkykNYNI2AEjIARMAJGwAgYASNgBIyAETACRsAIGAEjYASMgBEwAkbACBgBI2AEjIAJwDYHjIARMAJGwAgYASNgBIyAETACRsAIGAEjYASMgBEwAkbACBgBI2AEjIARMAJnCQETgM+SgbRuGAEjYASMgBEwAkbACBgBI2AEjIARMAJGwAgYASNgBIyAETACRsAIGAEjYARMALY5YASMgBEwAkbACBgBI2AEjIARMAJGwAgYASNgBIyAETACRsAIGAEjYASMgBE4SwiYAHyWDKR1wwgYASNgBIyAETACRsAIGAEjYASMgBEwAkbACBgBI2AEjIARMAJGwAgYASNgArDNASNgBIyAETACRsAIGAEjYASMgBEwAkbACBgBI2AEjIARMAJGwAgYASNgBIzAWULABOCzZCCtG0bACBgBI2AEjIARMAJGwAgYASNgBIyAETACRsAIGAEjYASMgBEwAkbACBgBE4BtDhgBI2AEjIARMAJGwAgYASNgBIyAETACRsAIGAEjYASMgBEwAkbACBgBI2AEzhICJgCfJQNp3TACRsAIGAEjYASMgBEwAkbACBgBI2AEjIARMAJGwAgYASNgBIyAETACRsAImABsc8AIGAEjYASMgBEwAkbACBgBI2AEjIARMAJGwAgYASNgBIyAETACRsAIGAEjcJYQMAH4LBlI64YRMAJGwAgYASNgBIyAETACRsAIGAEjYASMgBEwAkbACBgBI2AEjIARMAJGwARgmwNGwAgYASNgBIxAjhFISkoSfwICAtyfcz0SExMdgsDAwBxDkZCQkOreQUFBOdYeu7EROJ0EzoRn8HT2N717eetzTq5HjAft8I2srEecu3z5cu3atUvNmjVTVs49E8YhMSlRgQE593kAAzcPlJSJdhz7PJf+W5/nrnfHOZ8b30O8MQ34j43VmfBMWhvOLQLbt2/XvHnz1K5dO+XKlevc6rz11ggYASNgBIyAETgrCJgAfFYMo3XCCBgBI2AEjMB/k8DEiRP1+uuv68EHH1SnTp2y1IkjR45o7ty5KleunM4777wsnXsmHkx/unbtqujoaE2aNCnLTUTk4EVVkyZNFBYWluXzvRMaNGigHTt2JDv/77//VsGCBU/4mnaiEfgvEFizZo0eeugh1a5d261LWYm4uDj99ddfYgNF/fr1FRoampXTz8hjn3zySU2dOtWtRyVLlsxSG7du3aqVK1eqXr16Kly4cJbO9T24efPmWr16dbLzx4wZo4suuijDa0ZFRenLL7/UK6+84saF8xo2bJjsvINRu7Vmzx8qka+yykRU1/p9f2nv0S2qXqypwnPl7Jq3ZNvPGvXXS3qk2WcqkrdMhv09VQeMXfaO1u5ZoF7NR6R7iw37lujzBb1VvWhTda7/7KlqTrZfd86G7/TD3wP0eIuvVSgsa/M82xtzmi4485+R+nHlh7q1wYs6v8SlWbprVNxhrdv7p5uTxcMr+t28t3DLZClJali2nRIS4/Tn1qnKFRym2iVbZOledrARyEkChw8f1gMPPCD+rYIA3LdvX1Ws6H/O52Q77d5GwAgYASNgBIyAEUiPgAnANj+MgBEwAkbACJzjBBAcDx48qJiYGOc8RTwsUKDAcacUTpEtW7a4l3xlymTuJTQv2w8cOCBewHM+14yIiEjlvnrnnXf01FNP6cMPP9Rtt92WpZEYOXKkevTooZo1a+q3337L0rnZcTCCLS+HChUqlKEr4OjRo45xfHy8QkJCnJiaO3fuZM3Yu3evSpcurSpVqmjZsmVZbiLCL4ILgkf79u2Tnb9//34dOnQozWuGh4cfF2lwye3cudMdi4hDm7dt2+b6mV4kHN2nxKjDUmCQQgplbp5kppNwi4yMVLFixXLcvYcbETY8CyVKlMhM8+2YLBJgvnlrB6fynLB28Nx4wXxEcGU9yoyjkzWIZ5U/jCEuHq6ZUqT9/fffheB400036dNPP81SyxEpee5Y+8aNG+dE5NMZ3jrOWpsvX750b81aD2P+Gxwc7I5nDUiZhYE15c8//9TatWszvfZzYxjffPPNTjxmXWed9w0+F3DkphW0ibWQgCn3J1gjWXenTZumSy65JN0+ctyrr76qIUOGuPWjfPnyeu+993T55ZcnO2/x1p/08vT/qWPNR3RLwxc1eM69+mXdCPW7YqrOK5axyHyqxjg+MVYDZ/dQSFCo7r7ofYUE5YzzLDLukB4b11i3NOirSyt1Tre7iHyvTO+ky8/rrm4XvnVSaGLiI8W984ZGKDQo+WflSV04xcnxCTF6b/ZdishdXF0bvew4R8cf1eHoPRnepmh4+QyPOVMPGL7gGU1YPkBPtfpO9Uu3yVIzf1z5kUb+2VelClTTC5dPdMJuyrjpyyJSUqK+7rJPR2MP6o6RZVU8vIIGXLckS/c6mYMxox85kqjDhxMVH5+k0NAARUQEKXfuk3d5x8Ym6cCBBMXEkMFGCg8PVP78QTrdyVsiIxN18GCi4uKSFBwcoAIFApU378lnDEhIoH+J4vpEnjyBiogIdPc4nQFfjzOJaMLDg5QvX+BJc2ZuHDyY4OYH/z9XrmNzgzniG3v27NHDDz/sNkHxedm4cWMNHDhQtWrVOp0Y7F5GwAgYASNgBIyAETgpAiYAnxQ+O9kIGAEjYASMwH+XAKLIpk2bnPj6ww8/aP369cqbN6/q1q2rO+64QzfeeKPrHC/PK1Wq5AQC70V8er1GwEGcRUBZsmSJEwNwgXXp0sUJK74p1E5GAB4/frzuvvtu4Vg9EcfsyY7cyy+/rGHDhmnEiBG68MIL/V4OxjCA8Y8//qh9+/Y5IfPqq692bfd1Lp+sANy2bVstXbpUX3zxhVq3bp2sPb1799a7776bZpfvuusuDRo0KNXvEdfXrVuXKQF4x9e9tG/6QIUULqeqryV37J0Ma9wXCEmzZ8927HIqmMczZ85Ut27dnJg0ffr0nGrKWXvf3bt3u7Xjm2++cWl7CZ6R66+/3j0vrEFEo0aN3CaJjRs3qnjx4unyQJD95ZdfNHToUDd+CKUVKlTQDTfcoDvvvDPZnDoZAfiff/7R//73P7dh4ttvv1X16tVP6zhNmDBBTz/9tHMrsTEmrUA8/+ijj/T9999rw4YNbrMPojfzGlHVN93zyQjA9957r/tc4bq4pnwDNxWs0go+bxjflKmnuSafKxkJwIw5Yu+LL77oXtrTrwEDBri5lFLkXrJthl6adq2uq91Lnes/pw9/f0g/rxmuF6+YqmpFLzitY+h7s60HV+uV6f/TrQ3766LyHXOsHbhjP5//pPq3m6Zi4RXSbUd2CsCTV3ygH5YPUvcm76peqeSfZ9kJY/OBFXpv1l26rdHLql2yubv0nPWj9d6sOzO8zaiuaW+qyvDkHD7gZARgNkh8taiPyheqpcebf6XQoDypenPb12WUmBSv4TfvUGTsQXUbVVnF81XSOx3/OC09T0xM0pw5URoyZJ9mzYp0ImnZsiHq2DGfunePUPnyoU64PZHYuzdBw4Yd0DffHNS6dXFOPLzwwjzq1i1CbduGpxIRT+QeGZ2DaLlyZYw++GCfJk8+ol27Ep1Ae8UVeXXffYVUp07uE+4f4vZXXx3U558f0NKlMa4p55+fS7fdFqGuXQsoJOQEwWXUqRS/37MnQYMH79N33x3Sxo3xCg8PUJMmYW78WrcOP2ERmM0A06Yd1Ycf7tfcuZGKiZEqVgzR9dfn1x13RKhEieBkLYmNjRXf9xF+2VjE5+JXX32V5awYWey+HW4EjIARMAJGwAgYgWwjYAJwtqG0CxkBI2AEjIAR+G8RwNWLcInwiLvOc9ghYCBQImwSWRGAETyfe+45vf322+7lvXdN3HoIaKR6Jh2n92L/ZATgnKaNSP71119rxowZatq0qd/mkDoZBxuuUYRv+o04wQslRI45c+Y4JyJxsgJwejw8ARg3pT/HJC49xixlZEYAToqLVkBwLu2e8JJ2j++vPBUbqeIzs5WUECcFBCog8OTqB1922WVauHChE6IzEvtO1ZxgzCZPnuzELJyTF198sQnA2QybF6ueaxQHKGsHYh3sq1atKgROLw1xVgRgNofccsstTgjkGeSarEf8adOmjXuGPWH5ZATgbMaR5csh6pK++s0333QisL9g3SGNJesO7mc4sy7DhnWI7AEtW7Y8LpKeqACcUeM9AZgx9pcqmw0WCxYsOGEB+I8//nDrLo5vNh+NHTs2Tcf+8p2z1e+nDrqp/vPqUPMRfbHgGf20+hO92PZHVSxcL6OunLLfT1/zuUb/9are6jhPYSH5T9l9MrrwOzNvU3TcEecUzSiyUwD+bP6TmrTiA/VuOUoNylyR0a1P6PeJSQn6ceVQzVk/Sv2vnE41XHed3zeO1aA59xy/ZlxirBIT4xUanOf4MfwScfO/GicjAGemzw+PbaDo2MP68IY1ImX0g2PqqlSBqnrxiimZOf2kj1mwIErXXLNZiIgp46KL8ujbb8uqaNGsfzeJj5duvnmLxo8/7LeNQ4eWVJcux77TncrYvTtezZtv1Lp1salugwv4l18qqEaNrGcNSEyUnnlmlwYM2Odc0ymjZ8/C6t+/2AmLy5llEh2dpLZtN2revKhUp+AAHjaslK66Kt8JtWPcuMNuDBNSTw1dfXW4vvyyjBP1fYN/2yAC8+8X/o306KOPug1GvplJMts3O84IGAEjYASMgBEwAqebgAnAp5u43c8IGAEjYASMwBlAACEABxyuVNx1CIQIkogtmzdvdmlXqXNFZEUAXrx4sXCiIqh89tln7uU7L07mzZvnXGmIPLjjEPWIs10AvvXWWzV69Gjdf//96tmzp0v9TJ1e0l7jYOb3OBOJ0yEAjxo1KlV6aO6NKJbSbcfPMxKAo7f+rc3vX6v8Da5RrrK1tW1YdxVsdpfCa7fVnslvKF+9DipyxWMuLfSJRk4LwPPnz3fu6SlTprj03MxxE4BPdDT9n4cYi3DJC9bzzz9fr732mqvVikDJ5gnSl/Nz/k5kVgAmfTjrEemZcaEiBCMCk8kAsRSR8Y033tB9993nrnu2C8Dw7devn1t/mdM4oUkP//nnnzvmrNekr86f/5jgeKoFYLjD31/426iSGQcwoi8ZDdgwQNp6xF/mS0rnr3dPapn2mdJOdzZ+Sy2q3KLxf7/n/vRpO0llCpxeF7fXJoRJROm6pVrr6vMfVFBgckda9j59aV8tPjFO935XQ0+2+EZViiSvnezvrP+aAHw09pCendxSbc/rriuq/+ua5ztLko6lvnXfU2bepnkbx+v9axermE/a58CAE/9cO11jmNZ9TrUA/NqMG7Tn6Ba9cfVvLqX2s5PbqGxEdT186bBT3vWjRxN15ZWbnHhIyuJbbimgJk3y6IcfjmjyZMoASH37FtMTT2S9Nvno0QfVvfsORUcnqnLlUN19d0FFRSVq8OD92rkzXrVr59bYsWVVuvSpe2Zx/9599zaNGHGQb29q1y5c7duH6++/YzR06H7h4KXPn3xSKsusFy6M0tVXb9a+fQkqWDBIDz9cyKVcHjhwn9avjxNpmKdPryBE9FMZOH979jxWigSmd94Z4fi+//4+Mb6NGuXR6NFlUrl1M2oTqa0bNPhHq1bFKiwsUD16FFSlSiEaPfqwZs486oTf998v6ZzOKYNSLmQi+e6771xZm59++ilVTfmM7m+/NwJGwAgYASNgBIxAThAwATgnqNs9jYARMAJGwAjkMAHSEiMClCtXzqVP9uot+mtWVgRgRIQ+ffromWee0bPPPnv8crjMSJ9GilKEF4QIwhOAO3To4OoF4/LkxQopO7t3764aNWokEyYRDBCtUwZ1axGcfcNLJ0saUlJd58mTRxdccIG6du3qBLyUsWPHDicaIPQhGOGKK1y4sGsDAjkuRNKnerUnEU5oc5EiRZK52BDWqT3JNXAYIqaTgtZzL3Jf7oX7mhdKuFtxvHkCMPe87rrrXF1j0tUizOOMvOaaa1wfvCBld6tWrfzOJDj6Ch6eA5gXVynrA6c3FTMSgHeP76fd419SQFCIcpetragNi5S7fH3F7l6vxKiDCqt6sco9PE6BufJmacazUaBOnTruHGqwsWEB96+vKMSGgieffNIdw/xatGiRc3PibsSlS41e6n3ibk45v0kdTAo/UkszpqTBZU7g6qZ2qy877vHrr7+qc+fO7hieGxzfZ2oK6N+XbtIPs1Zp4/YD2nMgUjGx8QoNCVLVsoXV7pLz1LpxZfd3L3iZ/NuSjZowc4X+XrdLUdFxKlEkny6pX0GdWtVSkYgwrdu8Vz1eHqfYuAR99Mw1ql6xaLLxTExK0quf/qoff1ujYgXzasRLNyhXaOZfgJOKGLERcZZxueiii/xuSPBumlkBmLWCVMM8J6SV9n1+eHnLc0VNP7Id4ID1BGDmHs876yRzgTnB3GjRokWyOcgcYJ1KGTyzpCn2DZ511pcxY8aIzABsuCAlMZtAWP9SbsBg/WFtZqMI6ZARwRFmuTapqxG2CdY+sjl4dcaZy6Ty9wLRfNWqVW4jDxyY+/Tdt4Yhz1unTp00d+5cJwCTEprwBGAEVTY+kMKe54r20u6iRf+dBzyDbJDwF2xy8V2rPAcwG2PeeivztWIzIwCznrLGsQY89thjTvBOr0709kNr9czkVnq02ecuBfDvG7/XiEUvuNqmRfKWzdK6lV0Hr9w1Vx/Pe0wPXPyhKhQ6tg7mRExcMUi/rR+jfu1+UmDAv3VFkUd3Hdmon1Z+rCU7flZk7GEVyVtaBfIU19wNY1LVAEZQHbHoOa3cNU8Ho3YqUYmu5m7tUs2d+Fowz7F66kdjD6jn+GPlFCJjDznhMDxXIYX61D+uV6qN7mk68DiOBZsn6ee1X4px5PhcwXlUNuJ8Nat0oxqUvlyB6YjnC7dM1rA/HncCd7mCNdNE/PavXfT7xnEaeN3SZAKwdwKC/YqdczR7/bdatfsPxSVEqXBYGTUud5Wrm5wv179CI+y2HFihWf+M0tLtv+hwzF73e+Zey6pdVCJf5RMe6qi4I5q/aYLmbRqvLQdWKiAgUGUjauiiCtfqgrLtk9VS9gTgZpU6a1/kDjeeYaH5VaN4U7WpeofKRNRI1o4Pfrtff21LvqZxQIsqXdS53r/f9byTvlncXxv2LdGTLUcpjjrLs+50bfF37Al3OI0T586N0hVXbBRu3S5dCuiVV4qpQIEg7doVr9tv36Zffz2qBg1ya+rU8lmql4vQe//9O1x65JIlg/Xdd2VVp04uV0P2u+8O6957qU0vffttGV1xBTXVs7tnx66HENuu3UZt2BCnpk3D9NVXpVWsWLBiYhL11FO7NGTIftffpUsruZ9nJV5/fa+ef36XE0c/+6yU6wei7/LlsY4p6a+fe66onnmmSFYum6VjceZed91mTZlyROXKhWj8+HKqWjXEsR058qAeeWSHc+9OmFBWzZtn7bvl1KlH1bHjJjc2Tz9dRL168f09QJs3x+l//9vsRPQ2bcL1zTdllCdP6gHkM5LPSr6v8/nFxrWUm4v4LKTsC3/YZOVtbMsSBDvYCBgBI2AEjIARMALZSMAE4GyEaZcyAkbACBgBI/BfIfDEE0/o/fffdynM+P/pRVYEYFJHIy4gmKWsi/vXX385EaB+/fruGMITgHlBjwCDWIobEHG1cuXKrp6tJwRyPKlNEWi94EXL1q1bndCHUOIFLlvEgp9//tkJyvwhbRsCBi9kECRon/fiBkEWQZF0zrQBBzNtoi2ch4sXMQSx0HMv8wIINtSl9a1rjKOaFz7UMkWw5rr+UsXxc4QnjrvqqquOC8D0gfYi5NA+XIy0BdcwL5y8lKmIZgjMvgELmCBMnw4BOHrrMu3/+SMdXfGz4vZuVFJ8rEv7HFygmHKXb6iCl9ym8LpXKiCLDjYEKeYJgQMUARgR11ckw4nx+OOPO4c5YhtiD0xw/ZGWj2sgmiGmDxky5HiaX65HLWpe5HEsoiBiG3MOwZu6zvzXdy4hxCPS446ntuvJCsB7Jr2hyFW/ZrhcFOv0ihPWsxJvfD5Ln4xb4PeU8Dyhevqu5rq2xflufsQnJGrE5L/00Xd/aO/ByGTnBAUGqkndcnr1wbY6HBmjm58eqf2HovVZ305qXLOMdu0/KilJhQqEubSovd//URNnr1KDGqX0aZ//KVdI5l88I84i1FN3nBqvabk1vQZmVgDmmWGdGzx4sLu+b/DMMzd4jhFmq1WrdlwA5v6IrawDPE8cw/PI3PB95lgvfOvteusR10I89oJ1Agfyxx9/7PrGtTiWOcd6w8YZNqZ4/WbesmmDbAmsP7SFOU2GBtYk1mw20hCI0gjAzHeuR5YBL6U1v0cApp4yaxdrGAIyAqyvSMxxbNDhujAjjT/hCcCsb6zPXAuhmT9sdIGtdx3641vTnPMRYXHkInpfeeWVx3mcSgGYNtEPnm3EbDb9pBexCdFas3u+KhWupzwh+XQ4Zp+2HVytSoXrK8RHeMzKM3gyx+K6/XpRH207tEaPXvZFMtHuZK6b1XNJ2/vI2Aa6quZDzoWc7Nk5vF7vzbxdG/YvU96QAo4TIt+R2P1CDL38vO7qduG/wn5SUqIeG3+hEztDAo+lpY1JiHS1YasWbezSPOcNjdDR2IN6fEIT93vEYATN/LmLJGOAK7pHk/ePN+frP1/UtNXDFByUSzhySdVMO3IFh6nnZcNVs0Qzv12PT4zVJ/N6ujbhSg0Jyp0movQEYARdagZ/Nr+3ouIOKTxXQQUqyP1/Uke3qnqbujZ6RcGBIe76q3fP10e/P+TmWFhohEICQxWbEKUjsQdUu+Rl6nnZl24eZjVi46M0cnE//bR6mONw7BpJTpxH7EJov6He0wr+f/6eAMyxsA8Nyq24xBgdidnvnoWHL/3E1ez14sO5DyUTgHluDkXvUbvqPXRH49Qu/r2RW914los4X4z/loOrlDskXEVPw6YKars++ugOJ4KOHFlGjRvn0YEDCSpcOMiJt/ffv10lS4Zo0qRyqlYtNNOoET9bt96gFStiddNNBfThhyVdbWESU0RGJrqU09TMfeqpIk4kDfx3z0Sm75GZA2fMOKobb9yiQ4cSNWBACd1+e4RLdY1jd+HCaLVqtcE5n3HIIuBmJa6/fosmTDjsHL7ff39sAwypoAsXDtYdd2zVN98cUocO+TRqVJmsXDZLx+JgrlPnH23YEKv77y+k118vrj174pU7d6AOH05Uhw6btHx5jF59tZgeeSRrLm5cxYMG7XMC9y+/lHcubq5ZpEiw3nxzj/r02a3q1XNp/PiyTnxOGXweX3vtte7fMHy2sEkrX77kzyvfv/kOwCZUvrPefvvt7juIhREwAkbACBgBI2AEcoqACcA5Rd7uawSMgBEwAkYgBwnw4mLp0qVOpOBFRXqRFQGYNK3//POPE8p83WFcH/EV1xkvS3CkEZ4AjACK8MD5iJg4aBFHEeoQ7/zVieR83KFlypRJJgAjkjz//PPOWYZYw3UbNGigXbt2ud36OIV5gfPBBx84oRXxD3EIsQBRGFERByKiCyIR9SRxxOHM9Y2MagC//vrrTvRB0MIxkNLhN2jQIPXq1csxuOeee44LwAg4tJNanQi/CNu4qXmphNDpK4inHDdcxp4z2Z8ATD9h7BsIONS29RcZOYDdOUlJilw9U1s/6aaEyANSUqIKtX5QRds/qYDQk08TmFEKaMQ5WJHWF9EfYRiXIuP28MMPa8WKFSL1NZsTvNTnbCJA/GOs4YGbun///i613yOPPHLcoZ6SCe7J7BCAt37UVQf/GJXhClDh8akKO8+/gJHWyZ4AnDs0WNe1rKng4EDt2ndUMxeuV2RMnBrWKKXBT3VUgfDcWrxqu7r3+94JvBVKFdQFNcsoV0iQVqzfrUUrtiogMEA9b71EV15ynro+96027zyogU9erfMrFdO1Pb9UQmKS3u3VXo1qlFGvdyZp2h/r1LF5DfW/r41CgjOfHhWX5ksvvSSeCdymGUVmBWDcv4w1rvC6desmuyyiPimh2STipXL0HMDMe0RZBFDWPzaM0D42e/z555/H63anbEbUvZYAACAASURBVCdzkfXIcw8fezySnJDLM07GBcTVK664wrn7mZesVQjCbEhgzeR4XhaTMp5NMKwRrGPcm80gbKRhMwL38I2MagDzfJBWm3uztnrptL1rkKWA54gNLGy8ITwB+IUXXnACNaIq7aRNZBmg/Wy+SUuw5/kaMGBAmgIwjnrcxCmDOeArYnu/z4wDuEuXLo43n3E8z3D7L8W+yG0u/XOHWo+oReVbc6zpS7bP0MvTrnMpfHHUepGQFK+vFr6gH5YP1AXl2qtzvedUPF9F7Tj8jyb8/b5+XfdVagFYSVq4ebJK5q/iHLSIphv3LXUC7Pp9f6l3q29Vv/Tlyfqa2RrAa/csdM7fCgXrKE9oXh2K3qspK4fq+2Vv6fziFzsnt7/YfWSTXp3RSTc16KNGZf7dnODv2PQE4IPRu9X7h2Zu40Cnur3VskoXhQaHafmOWfp0/hPi98+2HqtqRRsrJj5Sr8/orGU7Z6pNtTvVvsb9KhJeVpv3L9en83tr9a55uu+SD5x72atHnJkJ4MpsbBqnwXPuVaGwUrqx/vOqV6q1EpLitHjrNH31Z18djt6jJ1qOdII41/YE4EsqXq+OtR5VqfxVtePweo3+6xXnIG5W+UZ1v/DdNDdBeOm+0xKAM9PuU3UMDtY33tjrXLoLFlRyjlhSGL/1VnHVrp1LTZpscGmNETgvvDDz31G2b49X3brrnPD60kvFnBB6yy1bXRriDz4oqfvu2+5cq50753c1aoOCTo0FeNSoQ7rrLtzGlFepoJUr4/T44zvUrVtBJ5iWLr3aic/09957C2UJc+PG67VkSbRuvLGA3nmnuG69dat27Ih3aa2//faQnn56lxo1yq3Zs4+ViDkVEROTpJIlyVqR5Dief34u3XTTFl1wQR4NGlRSnTtv1owZkbrvvoJ6++1j2QMyGzinf/45UhERQfr770rq23ePJk064sR8on37TSpVKti5jmvV8l9Dmc80Ptv4nsnnoW92H67BZzvfN/i+yHf49EodZLbddpwRMAJGwAgYASNgBE6GgAnAJ0PPzjUCRsAIGAEj8B8lgBCBIIpDCweaF7i4EBhwm3kpQrMiAJctW9btek95Xe+liJciFMca4QnAiLzskvcCcYGUx4i5pOlFVPEX/gRg+oXbDBfd999/n8zNiQuO9KD0CeGnVKlSTtDhZwiv7OZHXMlMZCQAI5ogAiPgpnTqcn1EGIQO3MK4V70U0Ig+pHz1RBUYIJAhiiMoe2mP/bUxIwHY3zkwQLT3F5kRgGN3rdPGt9srfv8Whddpp8h185QYdUilug5SgSa3ZAZlusdkJADjoEZcI0Uz7j/Pjc1LcVL0IvYjBCLEr1y50qXMxamIMOjrgmRTAvdijs6ePdtvm7JLAN415nkdWXbMBZ9elOw6SHkqNMjosGS/9wRgUjf/+vHdCgwIUHRsvN78YqZz+xbMl0ffvn6TyhQvoBeH/qyvJi9W5bKF9PFz16powXB3/IHD0er70XRNmbtGjWuV1fuPX6U7+nynFet36ZUH26pQ/jx65M2JLiV09+sa6c6OjfToWxM1Z/FGPXrLxep2bSPhIM5seEKhvxTlCJe4SEnF7q1VmRWAee54QYsDljXPN1jrEDVZI5gnbPrwBGCcyL4p5XHdkvIYpzBuZTYT+At/AjDPL6mmcQtTaxeR1ffZRrAkVTWbO9iowoYURFpSLg8fPtytTRk5omlLRgIwc5/r49z157Jm3WcDDO2DCeEJwGvWrBFrO8FzRUYEUl8j/pJ2Pa0UyxkJwGnND9Yj1qWUkRkBmM06jCP9YG3wzc6Q2fmYk8f9tuE74Wp9vs0EFQ1PPmdPZ7sQL9fv/cvVQvatdYsz94UpV+pg1C4903pMshTVi7ZO0avTr08lANPuuIRoHYjaJZzFCUkJzhGLWEy95XuaDFTLql2TdS+zAjAn4UTFyYsLmbTHXP+ZSS0VHBiq4TdvT4UNAfrntcOdUNzviqkKDU5fBExPAB677G03Xoiones+raD/d/pyj2mrP9OwP3q6391Y7zmX8vmdX2/TecUucum98+aKON62dXsW6YWp7VSxUF31bTs5GfOMxh1h+f1Zd+nvHbN0T9NBurDc1Y7Dsec10aXI/uSPXmpc9io9cMlHrqa0JwD3bvmtGpQ5lk6eQBh/ado1SkxK1HNtxqc5B89kAfjxx3dqwIB9Kls2RCtXVlbr1ps0d26kbrstQs8/X0Q1aqxz6X2//basmjULywjv8d9v3Rqv885b6xyxOG8rVgx1qYpDQgI0d25FPffcLo0bd1hXXhnuHLK4cE9FDB9+0NUAJvX0mjVVnCg7evQhFS0arHXrqihfvpVOAKbO8eOPZ80hW6vWOq1dG6u77oJVUfH36GiyrJR3rtt7793uBNlFi/51h2d3H7lf4cKrRL1eRPr9+xPUvft2FS2KaFvZidKTJx9x4+kJt5ltw8UXbxB1jnFLr1lTWVWqIOgn6IknijhBv2nT9Y4jDuD69f1nBeCzmk2rfB/hc5qsQr7BZySf6Xwf5fskm77+axuRMsvTjjMCRsAIGAEjYAT+GwRMAP5vjJO10ggYASNgBIxAthLgpQQiLGKtb/oy0ohS09ZXFMyKAFyxYkWRfhkhJGWKUa6Daw3nGUIa4QnA1MryTdGKCIKgRyppauEi/vgLfwIwghFiDg4yhBTEbC94MYMg6znpeHGD2IEQhHMUwTa9epG+bchIAEa0feWVV5xY4iv6eNdADEK4RNjFqeoJwIwNArBvwIGanzDhvLQiIwGYdLW+6Y25DuOEE9JfZEYAjtm+Qts+7aGY7atU6vYh2jv5TcUf2qli1/RRgaYn72DLSABGZMI5irCb0hXJPEJor1evnhN1EfrYWADjSy+9NFmXEeoQs9gIkJYgnl0CcLY+zCku5isAz/qkx/E6hJNmr9Jjb09SUGCAfnjvNlUsXVAdHx2uVRv3qELJCF1Up5yOH5yU5H7+58ptKlowr6YPuUt39/9evy/drCdva6b4xES9+9VvSkhIVJM6ZfX83a301IAp+mvVdg159ho1q18xS/UPcemzFiDYMT6+wbPDZg1etOK+JjIrALMRZObMmW5TCxsrfINUjoiv1AhnXlAL2BOAyTyASOob/B0B0tuw4W8M/QnAuM5xA5F6nM0IZB3wDU+gZvMJ4iVrMG1l/aKeLamXMxMZCcBscEAAxvmOwzelqLxgwQJX3xxxGwct4QnArKm+m3DoJ855MjPgnk/pJvbam5EATH9pT8pgPUr5+cExmRGAGUcyWzCPqCedMvNCZljm1DGkf3535u0qElZGtzR8MUdSUNP36Lgj6jWhiR64ZKiqF7soGY79UTv08PcNVCy8nF66coZLteyFJwomTwGdpN1HNmvssne0ctdvOhSzRwkJ8e48RMb9UdvV/aJ31KZacud/ZgRg0h7/tvE7/brua+08vEHR8UcUGBCs8NCC2n5ojXMaj+p6KNVwxsRHqf+0jqpTsoU61emd4QaL9ATgvlPba/nO2bqwXEfl96n1y033R+/Ugk0TdXHF6/XQpR9r0ooPNHzhM6pcuKHKFzxfAfp3k0yiEvTL2hFuzD+9cXOWBGBE+cfGNXZC9itX/uLSUPsGLuTHxl2goMBQDbpuqbuHJwA/1eo71S/9bykJUmO/8fPNrk/92/2k8gX9lyA4kwXg3r136d13ycYQomXLKruUv0OH7neu3YYNc7v0wqQAJkXyJZdkXgDeti1eNWqsFQ7Vd94pobZtw9WtGw7gEL33XnHdd98Olz65Y8d8GjGi9CkTgElj3a3bNiUmUpu3shYvjnbiM4LoQw8VVkTEMQGY/j76aNYEYBzOq1bFurTSb7xR3DmNd+6M11dfldHEiYf10EM7VLt2bs2ff+ocwAjARYuucg5n6ilXqBDq2kHd5nffLaHOnbc4pzUiNY7grETz5hv0++/HBGDE8j599mjatCPuurlzB6hZsw0qXvyYAFy3rn8BeN68eW6zIP9WIJMSZRUsjIARMAJGwAgYASNwJhMwAfhMHh1rmxEwAkbACBiBU0QA5xbCCMIKL/m9OFkB2BNmcJul3BWP4EwKUkRKxBwiLQEYdx6uORx3vGzx3MgpcfgTgLk390HY5ry03HMIqQjdiAQ4cUnFSt3NzLjtaEdGAjA1NRG2SOdMiuWUwjIpZflDKmrE7/QEYFzKjBNuQFySaUVGArA/h2V6UywzAjDnJ8ZE6uDcL1Xwsm46NG+UcpWro1ylkqeaPtGpnJEAjIiOW5O2kqLWX+Dqpv4qtUdJx824p/XSjtTfaTHOLgE4ZvtKxR/enSGS3GVqKygscwKgd7G0BOBfFv6je14a5w6bNOA2VSpdSM26feTSQ6cXYblD9McX9+qpgVM1YeZKdb2qgQ4cjtTkOWucyBuWK0RvPHqlXv3sV+3Yc0hfvdRZ51UommHffA8gXfszzzzjNkw8+uijyc49GQGY54oNGIirXu1u7+K4itlQwbOFWweRNj0BmI0iCMOkY+ePv0hLAGaucT/WpbQ2mJByGoGW43iOEVz//vvvTG9IyUgAZlMD4igiL6mbU6bVJwU+zmcyMbAmEWkJwIjnOIKpBUyffTfZ+HLJSACmpjljn9nIjADMOPOZwVrJho60ygdk9p6n87hNB/7WgFnd1aXRy6pTsvnpvHWye/20+lP9tPoTvdL+FwUFJK/lTYrq+8bUVPmIWnql/a8K/H+nKRfwJwCTGvnladdq+6G1alu9h1pW7aLCYaV1NOaAc/9OWD7ghAVg3NIDZt+tKoUb6Pq6T7l6wngudx5Zr94TmyshMc6vALxi51wN/u0ePXjJUJeaOaNITwDuNf4ibT6wwl3Hc/+mvF6N4k3Vud6zGrP0TX3zZz+VKlBVBXKnnZr8+csnZEkApm7vvd/VUOG8ZfRWh99TjVlCYrzuGX2ejsYd1Gc3bnH1ftMSgNkkR3/nb56ol6/82dUD9hdnsgD88st71K/fbhUrFuzqvOLU9WLWrEi1a7dJhQoFurTGDRpkPgU0QugFF6zXrl3xzjHap08RBQYec/mSFrpTp82aOTNSd94Z4RzCpyoF9Nixh3TbbducED15cjm1aJH3eP82boxzLuWgIGnw4JJOFM5KeAJphw7h+vzzMs4p7cULL+zWa6/t0SWX5NG0acldr1m5R0bH0q+KFddo374El8aatNZeUHP5mmtwdEepV69C6t+/eEaXS/b7G27YovHjDyt//kAtWVLZpe/2ghTXXbpsVfnyIU4APu88/ymgKZfA5tK0HMBZapAdbASMgBEwAkbACBiB00DABODTANluYQSMgBEwAkbgTCPw9ttvO8EF4ROh0ouTFYDvvPNOJ6jiIEuZJpUUqLi9cLKSRpVISwBGBKEWJeIMzs2Uzk6vvf4EYIQOakvi8sTti6MzvUBkxnGG4Extr7TEjJTX8PqKe5D7pQxSV5M2tmXLlk6g9E21zbEIW/Rt8uTJTpRJTwBGnEGsQnT2xBl/fcpuARgBHfefv5rOp2tOewIwaWhT1lqjDaTXYz7zB4dzesGLO+YlKaF9U/xmti/ZJQCfjhrApID2dQD7E4A7PvalVm1IX4jOkytEfwy/Vx+Nma8BI+eqYY3SioqJU1juYOUKDXFpn7teVV8TZ61SeFioPu3TSaWK5sssUncczwDuWJ4VxFrfOBkB+N1339XTTz/tNnawwcM3SDPPXOC5HDt2rEsRnZ4AjFCJ8Mt/qennL/wJwKSPph4tNdBx8pMlIb1AVCVFOesQ7SlePHMvuD0B+I033tCDDz6Y6hakxmedwYHMc5DSWUxqeT4L6B+bKoi0BGDWWNJFk9YSd/WJOoBPVABmbcXx7y/I5oDATRYIxH8yWvwXIjEpQT+u+NA5Wvu2/TFNMfFU94V6ui9OvUrVizVR10Yvp7odqZ97jr/IuUz7tftJ+XL9K874E4CXbf9Vr8zopGaVOqvbRe8mEyenrBrq6gD7dwD31qQVg/Vky2/UsEw7v92mnct2zNTbHf5QmYhj2QG8uPnLIsLNmtIBjBj6zeKXtHr373quzQSXDjmjSE8AfnXGDVq89Sc9d/l41SyePKtEyuv+tHqYcDZfV+txXVP70Wwb48jYg+o98TLRtxfbTXECu2/sPIwgfpkbq7c6zEvXAUw6afpEbWbSY5eN8J995UwWgEeOPKi77tquXLkC9P771LH9VwR9/vndevPNPapQIUQ//VRepUv/myEmo3lw4ECCrr12i0snfemlYZo0qZxL/0ysXh2rK6/cpC1b4vT228V1zz2FnAv3VMS8eVEu9fTevQl6+OFCeu21fz8jvvkGcXiraxfid8OGmRe4aWuPHtv1+ecHVKlSqGbMKJ9MIG3efKN+/51U2gX04YepU/RnV19x/jZtukFLl0arXbtwlwbai5UrYxxn3NgffVRSXbtmTeB+/fW9okZ0aGiAu26rVsfEc9Jpd+++TV9+edClfkYAJhW0v/A+a6kBzGc0/7UwAkbACBgBI2AEjMCZTMAE4DN5dKxtRsAIGAEjYAROEQFq4eLW5cU94gfOM+JkBWCEXYRRhBXcV56bNjo62okKvJBHoMDJRaQlAOPIw4mG8Iv4mZaz058ATP1hhGaEiffee8+JsOnF6tWr1bp1a1dvmNSorVq1yhT1Bx54wLlKSQ2LMzBl0A7ES0RD0swivhx70ZTknKicg6BJmlfcymkJwFwH4ReRDNcyQnBakd0CcNOmTbVo0SKXhtubI5mCk40HMZdwqiMM+hN92FiAqxfBnxTC6aXjQ8jGBUlaWEQif8J9ek0/2wTgt4bP1tDv56tK2UJ6sHMTVa9YTBH5cisxKUnbdh3Sqo27dcH5ZVW2RAFN+2OdHnh1vPLm4YV5gLpcWV+VyxTUE+/9qMIRYa5ucP3qpTTk6Y7Km+dfx1VmpgJzn5TcpKTHMc+GDE9UPBkBeMWKFe6547lgM4g3N3gGWYdefPFF53odPHiwc4qmJQAz7qST3rBhg2bNmpXms5BWDWBSvPPsPvTQQ27DQsrNIL6MEIyp00udQdLIc25mshKwdrGusi71798/1UYWrstzwvOC0Oubcp/00KRMJjU+IrW34cafAExKa/rANXD4IqynlWY5ux3A3vWGDh3q0nf7CzbxcBziNOtunTp1MjMFM31MbEK05m0ar+jYI2pa8X/KG1ogzXOpv7p423RtPbBKTStep0JhaYsmpPHtM7W9WlS5VVdWP/b5mF5w/Mx1IxWRp7gal786levT91xEvbkbxwqRuWmF65Q7+F/HYMp7IPwhrD7d+ntVLdIoVRNi4o/qzV+7aOXOObr7ogG6tNINx4/xJwAjjr46o7OalL9G913ygUIC/3XVpScAf/1nX32/9C3ddeFbanted78onprYXOv2LlL/dtNSOXnTEoBJQf38j1eoU50ndUnF6zPC7H6fngA8Z/1ovTfrLlUp0kCPt/haBfOkLQat37dEr0y/TkEBIerVYoQqF85cfXdSWa/ZPV8rdv7m6vWmFGXjEmOco3f6mi9cv66u+aCrf0zggv76z36auGKgOtZ8RDfUe8a5i/05gI/N12l6f1Y3lcpf1Ynv+XP730CRnQIw6zGiGt8H2fjCf/lOdqKxfn2sGjder8OHE10a3/feK6F69XLp558jXQrjzZvjdPXV+TRyZOlkLl1SD/fsuVMTJhxyAujAgSVVq9a/85Xav3378hm114nLTz1VVN27RzgnLo7jTz89oAIFgpwwTLpi32A9Z5MNnxF9+/ZNtv5mtZ+4YFu33ugE0pIlg10a5BYtwrR+fbx69Nim+fOjVLVqqBYurOSETi9iY5M0cOA+DRmyX+HhgXrllWIujbVvfP014vmx+sJ33FFQzz5bRGFhAfroowOuj4izQ4aUdCmifYNUyGw84jOSz68XXnjBbxr/zPSVe9OPL7446O6Ny7dLl/zauzfRpbqm3jEpnKdOLZ9sfLg2v+vTZ7erH9yrV2HdfntB54b24p9/YlWv3j+CRcuWeV3q59Klg/XDD0f0yCM7dPBggu64Awd3Sb8CPnOV7+78u4l/Q/FvFco1+Ab/luCzm38bkCnjk08+cZu6LIyAETACRsAIGAEjkFMETADOKfJ2XyNgBIyAETACOUiAFxS8jEL4QBTp3r27e1G+Y8cOJzb6qwHMizkENn+RJ08eJ4pQ/7dDhw7CrYnLElcfgSMYIZd7kUqVlLyEJwBzT0RbXq4giA4fPty5TqmPi6iRlsDgTwDmGrg7H3vsMRUoUMC1ASEWJzACB/UhEf5atGjh2kA6U4QgxOKiRYu6l1cIH6QCxjWHAIqInLJ27vvvv68nnnjCvQTq1auXO3758uXuhU/Hjh3dtREjcFpXq1bNuQZxGZLWFfGEtlP7mPsRngCMcMG1ceht3brVieYIoNyHerbpOQKzWwCmzcOGDXPiEGms2ThAm0htfbrCc10yJqQH5mUbY0gN0jZt2oja0tRvRuDjZ/CsXbu2ExBpK+IWDlBqijLvSbuNyxFnIC/yuC7XZDy82qH169c/3j3mjFeTmfmN8IQzGncpwbjkyuU/VWBajOL2blZC5IEMEYYWq6TAXGmLNf4ukJUU0Ks37tEDr03Q5p0HVTBfbuUPz63QkCD3HEZGxykmNl5vPNJOTeqU08btB9Th0S8UE5vgjvnk+etUvlRB3fbcaK3fts815frWtfTiva0zJVj6tp1x4YUq8411BnESsZ+f4+Alrbu/GsCsK/42h7BeMK5sPOHZRHzlmSfjAZstSH/PzxBWWdO8zRmeAIx7lPURoZa1jPWEDSXMFxz4aWUJ8CcA0082ULChBRcwGRDY1IBrCDGVOYf4jDhMwB4WtJV5RSpj5jnrApkRWD9YT1hffQNhl/Yxz1lz2BCBcE2NXkRa+so6guDN/diQQz9ZZ9nIwgt8niPEY28+ewIwayMvsNmMwgtvz1nLM0db0orsFoBpJwI3nzWsQcwPMhSw1nufEazXV111lfbv3+84MH+ysw7w3A3f6+N5jyomIUqd6z6jq2seGzd/Qb3cZye11r6o7a7O6hMt/H9+cu6iLVP08bzH1LvlKJUrWDPDtYFU0XM3jVVYcD4922asKhRKW+j+dd1XznlKzd0b6z+rdukIzKP+ell/75ilZ1t/r5Cg1DUwESNn/zNKQ357wImDLavepmpFL3Ci4tLtv2jssrflWwN404HleumnaxQdH6nmlW9WzRLNFJ4rQrHx0fpt4xj9svZLvw7gGWuH68O5D6hcRE1dV/tx5zjeemi1wkMjdEnFY5+Zn83HJfyBqhZp6NpBXeKAgCAdidmn92bd6RyxKR3Ac9Z/q1F/vao+bSemK9b6DkB6AjCO6ddmdNaKnbNVrdiFurjC9SqZr7JLj09d4gPRO1374UN7GIdpqz9VyfyVXW1gUiwjih+I3qXN+//WtXV6KXdwckGJezCPthxcqVolL9OzrcemmB9JWrtnod6deaeOxu7XZZVvUd1SLZWQmKDF26Zq1j/fqkDuwnqi5SiVKXBMiPIEYMTiuqVaKTExQat2z9PPa4crKu6IujZ6SS2rdFWAT4pv35tmpwBMyQ/WItZCgu+CZJI50UDcw+U5cOB+JwSWKhWsiIgg7d6doN2741363y+/LKM2bZJ/tm7fHq9atdbp6NFEN359+hTVk08mF8D//DNa11+/xTl9qSNctmywEhLkRGWE4BtuKKDBg0s4gdU3WMPJ+ML6zlrK58nJxLBhB9Sz5w4hWhcpEqyiRYN05EiiaxdpqXEh33138uw3pFSuU2ed9uxJcLe+/vr8Gj48uVucfnTqtEVLlkS7GsakQ+a/GzfGKioqSeXKhejXXys44dk3+C7PWkv/+B79008/qXr15K78rPT3l1+OunbQp3z5Ap1Tm3GlHQTOX9JDMwbJOW8Uab6JMmWCtWxZFVfb1wvqJiNwI3STopvxy5Mn0NU5hg9iMM7gOnX81//lc5LPb/6tRAYLNpKl/HyJikKAr+q+U1LygX/DsLHNwggYASNgBIyAETACOUXABOCcIm/3NQJGwAgYASOQwwQQK3hhQ71TRDRewiES8MICoRIxk+B3CLe8/E8ratSo4dI1E/Pnz3cvPBDeEFcJxLjKlSs74dMTW/g5f6cNvMjn/gQvUxBTEUAQYRBs0gp/AjDH8gIGRwnCBSIu1+fFFNdG1Hn55ZePpzn1jseVgdhJf1Mej7OZF3i+QQpZHHUIRBxPIAw98sgjTlAmYEb/OJ820UfagMCCAMM9vRqViENwhpl3f8aDayIyIjgibKbnBsxuARhBDMcxzkzazjgihFNj83QF84gXwjhL4EL/GUMcJrAmELoQinFWx8TEJJtLCL2Ih14qcE/wZ/MDAqE3dlyX9LjMATYxeIFYSM3stAIHOc/LmRJZEYBx2vzx9xa9M2K2lv+zS/EJiUpMTPr/5zBAuUOD9UKPVup4WQ0dOhqju/t9r8Wrt6tiqYIa+eqNzuk7ZPQ8Df52njvvpQfa6H8ta50QCsaNDROk8kZ098aa54VngDnnuWi8WuNp3YgNKQiA3tzAmYSzFRcs6wBrHC+pEUYR9D238R9//OGec+YI891bM3hGmQNDhgxJMxsB90pLAOZapJpnzpI+2bs+c457k/qaDTJe0E4EauoC86LZW0c5nrYglLOG+QbM2KQxZcqUZP1EoEUU5VzaQR9wJx06dMgxhi/XxGnNxgg2/3jRvHlztyHHW5+99pYuXdrVa2ajS3rianYLwNSRx4nN2uu1nc8VxBSvHWSxYEMTIjp9QayuV69eljclpDW3Zqz5Qp/Of1xxCbHqWOtR3VQ/eWpx3/P2Ht2ixydc7GqvVi5c39VU9RfxiXFOVD4ac1APXvKRQoMzTtvad+pVWr5ztkIDc+v5y8e7+rdpBSLpiIXPC/H22to9Xb1cfxEVd1hPT2qhG+o+o4sqdGRQmAAAIABJREFUXKMAV1E3deCCnrh8kCauGCTqzyIsE+77Q0CwLj+vm26/4FX3M/o2ddXHGrP0DeFa5licplwbcZEawnc2fkutq92e7EZ7I7fq9Rk3irrICJm0JDAwSK2q3q5uF77tjqWu8ODf7tM/excrITHWPa+sXrQjkP8FBmnELf+muCcl9Fu/3Opq5d5xwWuZTsGcngBMOzbvX65P5z+p1bvnuf7itKZ/3L9k/qp646rZx+91IGqnvlncX2wkQNiFBa1GIMZN/u41i5Kl1eb6jMtj4y7QvsjtqlC4jl5rPyvVoHCduRu/11eL+mhv5DYlJh777hUYGKxi4eXVpWF/NSzb7viYctwPywcqMSnejYk3HnlC8unKGvfqutq90uWTnQIw48bGFBz7PNdk6eBz92SCOr04OidOPOJcq3y9xAmaP3+QnniisO69t1AyYZB7kVK5adP12rQpzqVQpo5vyhq6fGaOGHFQL7ywSzt3JjiBmcBp26hRbucarlEj9YYwNqmwgYVNP76fTyfax6ioRCdyf/bZQSdY0z9STuNM7tw5v0sLjRvZN6hT3L79Ji1cGOVE4gceKKhXX01dYmD27GNO6TVrYoXrmUAsrVw5REOHllLjxqnXJzZS8Z2Wz3E+08iUwbp7osFX6k8+2e9cxwiz/J3+MS44d99/v4TKlk2dvps0zl99dcitBc2ahWn8+HLJXNC0Z+3aWHXrtk2LFkW7ueH1r0iRIPXtW1RdukT4df/yHZ5x5LOZ76C4uv1lxoEBn+n8m4h2sImLzyELI2AEjIARMAJGwAjkFAETgHOKvN3XCBgBI2AEjMAZQABhgRdtvCzn5TpOSFyUiB3eiw1eZuBe48V6WoEANmjQoOO/RnTFrbpgwQL3AoQamLjTcK/6CpiIGzjKEOhwl3IsIijCasOGDTN0bnEOxyMKjBkzJlnzuBaiIQI3zhJqa+KiQ4DGIYY72DcQRxAbcRWSOpa/49LDBceOf5x1KQOHKWneuD6iEv0kfa2vS5fr4M6jHQjWiBK87KSGpq94wlhQmxO3IK42eCNaIsIgtCCKpxe8OEWYwSXIub6cETVxXpO6lZermQ3ajgjMWO7cudM5OnBnplWTObPXzepx8MCFyfggBjKGzCff+s68WEXAQ2jD9Uj/EYeYG6Sy9mVNvxDieGnJRgfOhR1OcRyavmON+zc9xzPp/ZhXZ0qMnrZMP85dowJ5c+mtx6483qwla3bo/ZFz3d/73dtaJYv8u7EiOjZes/7coD+Wbdb2PUecmFuicLguql1WF9cr74Te+PhEjZ6+zKWCblqnnLq0r6+Q4ECt3rRHg0fN05GoWPXt0VKli6WdEjcjRowLbl/SxzPWPFOMIW59xtxzpnqpJtO6Hsf5vnBlUwfzgrXGc+cwf9i44vuc8NxQX5ZNLKwdrH2sATz/CMNp1br12sEzUqFCBfeceBtifNvIJg+EXp5x/j/rLWI2GxyYf/7WF9YNBFzWLzYz8FKdrAb+5hzPPtkTuD79pH9kV4ChF6yLzGkcdjxXPENXXHGF+8MGCN/gvriGGRPEbYQL2utvLU/Zdu7Ts2dP55hmbUZg9gIxH6cxGy0Qa7MSfE7xWUPb2fCCE5rn1jdYB8gEwOcLTnKEl+zapIEYN27Zuzocs0+d6j6Zros0ISleP60aptW7/9B1dR4/7r5M2V9qtL75y63qVOcJXVj+WPaIjGJf5DaN/LOfiuWrqI41H3Z1XdOKozEHNGbZm86B+r86T6QSGL3zSGc8eslrzlGcso5sqvFVkjbt/1ucs+3QGiUlJSgiTwmVL1Rb9Uq1dqKj75zbenClS0O94/A/iow7pLCQ/Mqfq7BK5K+k+qXbJjveO+9g9G7NWPO51u390wmUFQvV1WWVb3ICrhex8VGat3mCVu38XQeidzgHcHhoQRUOK+VSJfvy3H5ojUtHjYBcu2TzjBAf//2YJW9oxa65uv/iIYrI43+tR1xesv1nLdo8xTm+gwODVaZAdTUqe6Vz+ZI23wsEV0TreZvGacehdU4wxr1ct1Qb1SnV0onivoG4+/umcfp9w1i1Oe8u1Srhv/61lKR9kTs0e/0ord2zwInKVYtc4JzGKdu95+gWIeJu2LfUcaN9pH2+uEInlS9YK8MNEws2T9LrP9+o9jXu023/L/ZnGqifAzdt2uQ2pvBdg/WWTXMnG4ikkyYd0ZQpR0X93ooVQ3XjjfldWmh/9XkRd6dOPaLhw4/VgX3wwUKpxEPaxHGrV8fo668PacWKGOcgbdkyTNdem9+5Vf0Fm3pY83CM8p3VyypyMn3kc3rmzEiNGXNYuJcLFw5Sp075XVsQeFM9s0nSqlUxeu+9fS6Fcs+ehd05/oLrUUt5wYJo9+uGDXPr5psLJKsJ7Hse36H4nvn666+7z83p06eflAPY40ya65EjDznRFud269bhuuqq8FQOa68tO3bE64039ji38JNPFnUuYH+BW5t6ydOnH3XO7WrVQnXLLflVrVou5/5OGYwfZRbIQsN3bUoz9OnT5/gGzpTH4xTm+zZOaDJr4JC2MAJGwAgYASNgBIxAThEwATinyNt9jYARMAJGwAgYgSwRwK2JqIFoghDDSybEN1xmOA9wDp4rwQso3MUINohdnqiDUIZIhHiWmbqh5wov66cRyG4CvBDGdUuGAhy0bOBAYEZ4pH4lgvO5FKxHrMuIxKw9bHahHvzcuXNdevas1ts+GXash9QJJisAojibaHA34yBnU8GZFLg/SYM8eeUQ9btiqnKlU5/3VLY7LiFGA2f3UEhQqO67+AMnHp5NgehKzWFSQL/QdmKyWsRnUz9PRV+oIY3ATe3owIBgxSVG67slr7sazbc06Ouc8CcTbPxhLeUZJWsLf1g7zpZwJRUiI93mQtIGIx6mzODwX+8r383ZyNm1a1e34YhNXL4b9P7L/WPzFZ8nZL0gcwafJ7iA09r4x/dzPv9wC7OhjE1cbESyMAJGwAgYASNgBIxAThEwATinyNt9jYARMAJGwAgYgSwRoC4urpBLL73UpW8l9TJuEVKxkToQR+25EjjycPbh8CPFK2IUghOuA9LD8iLVwggYgVNHgBe7vMhv1aqVc/2SJh2nK3Wief569Ohx6m5+hl0ZgQMnLsIvDmVc+nPmzHGZD6iXjQCcXu3yU9Ed1kScwqTRJh04decpOZAylf+puHdWrhmXEK1+065R7RKXqVOd3jm2cWf30U16bnIbPXjxx6pZ8tKsdOE/cWxU7GE9PbmF2lW/x6WotsgsgSTnCl+8dZqqF2viajBvPbjGuZcTk5LUt+0kVS7SILMX83scG2cQfclcQBYVshOcSVk1Tqpzkssog7uZzwyyi/Bfr5zByV77TDgfUZQsKWSZ4TOArA++ZTTOhDaeaBvY2EQtedy/bFRAyKV/fOanFYjFZKwhCwgbwsgSZBsyT3QE7DwjYASMgBEwAkYgOwiYAJwdFO0aRsAIGAEjYASMwCkncPPNN7u0cjgpeLmP2wz3HS4vRM9z6QXLpEmT9NBDD7m0rDijCYRwUs8iQpEa1cIIGIFTR+DNN990WQdIG816xPpDdgLSy1OvO6OU7aeuZaf/yrwYJzU0tbhZj/g7rmhEVzbpULs8JwInFimsSduJQw2hqUqVKjnRlDTvuXLXXA2ec68euORDVSuac5uYJiwfoHkbx+mZ1mOVJyT8jGKUHY1ZuOVHfTj3Qef+LZ2/WnZc8py4Bumn3/zlFv29Y5ZiEiJdPeaggCCXRvzWRv11ccVOru7zyQS131966SVXfoSsLhUrVjyZy51x51J//vrrr3flBEjRX6dOnbPq+yolX8g+w3dz0lzzXf1s+T5OZo++ffs6BzCbnHABZ/TZTspnvoeT9YL5TFYeCyNgBIyAETACRsAI5CQBE4Bzkr7d2wgYASNgBIyAEcg0AWqM4fql7i4p2RA8eVFIPdozLa1npjt1ggfiuMNpSB1baokiuOCwq1u3bqo6nid4CzvNCBiBdAggLlInmNqVpC9lDSpbtqxq1qzpHLDnWuCyXb16tUt9yVodERHhWJwJTj5qASPUU3vTtxb4mTBG1P/dcXi9ahRvqtCg3DnWJIToXMFhqlCwtgJS1KDNsUZl4423HFipvZHbVLPEpQoOPPeez5NBGZsQpe2H/hF1p2PjIxUSnEel8ldW8fCK2TJXqOvN9xkymrCJ5mwLXKRkZ6F/Z6MYyAYo3K5sPCxTpsxZI/5685DNQ/zbg/HLzGc7JVj4NwpCPxtVLYyAETACRsAIGAEjkNMETADO6RGw+xsBI2AEjIARMAJGwAgYASNgBIyAETACRsAIGAEjYASMgBEwAkbACBgBI2AEsomACcDZBNIuYwSMgBEwAkbACBgBI2AEjIARMAJGwAgYASNgBIyAETACRsAIGAEjYASMgBHIaQImAOf0CNj9jYARMAJGwAgYASNgBIyAETACRsAIGAEjYASMgBEwAkbACBgBI2AEjIARMALZRMAE4GwCaZcxAkbACBgBI2AEjIARMAJGwAgYASNgBIyAETACRsAIGAEjYASMgBEwAkbACOQ0AROAc3oE7P5GwAgYASNgBIyAETACRsAIGAEjYASMgBEwAkbACBgBI2AEjIARMAJGwAgYgWwiYAJwNoG0yxgBI2AEjIARMAJGwAicGwR2796t6OholSlTRgEBAedGp62XJ0UgMTFRa9euVfHixVWgQIGTupadbASMgBEwAkbACBgBI2AEjIARMAJGwAgYgYwImACcESH7vREwAkbACBgBI2AEjIARkJSUlKQ5c+bo4YcfFoLelClTVKxYMWNjBDIksG7dOrVv316lSpXS0KFDVbly5QzPsQOMgBEwAkbACBgBI2AEjIARMAJGwAgYASNwogRMAD5RcnaeETACRsAIGAEjYASMwDlDICEhQcOGDVO/fv2EAzgsLEyffvqpOnTocM4wsI6eOIHBgwfr6aefVkxMjMqVK6e33nrLCcLmID9xpnamETACRsAIGAEjYASMgBEwAkbACBgBI5A2AROAbXYYASNgBIyAETiHCWzcuNGJEg0aNFDPnj1zlMSRI0f09ttva/z48fr2229VsWLFHG1Pdt78t99+04ABA/S///1PnTp1SvfSS5cuVffu3RUfH6+iRYtq5MiRljI2OwfjBK6F8/err75S7969nfh7/vnnOyG4efPmyps3b6orJsXH6p/+F+MZVvEbXlX4+a1P4K52yplOABf4vHnz9Pnnn2v58uXKnz+/rrjiCt14440qUqRIsuYfPHhQ3333nV599VVt2rTJrW+fffaZGjdubCLwmT7Q1j4jYASMgBEwAkbACBgBI2AEjIARMAL/QQImAP8HB82abASMgBEwAkYguwgsWLBAl1xyie666y4NGjQouy6bpesgru3du9eJvx9++KGOHj2qxYsXq3r16lm6zpl88CeffKL7779fb775ph544IF0m9qnTx8nEoWHh7s0wx988IE6d+58JnfvrG8b4h7C/T///KOqVau6MeG5SRmJMUcVEBTsfrzqkbJKij2qMg+MVnity5UUG6XA3OFnPatzpYOsW3/88Yduv/12bd261W0EYNMGtaHvvPNOvfbaa8qdO3cqHN9//70eeught5GANW7SpEkuLbSFETACRsAIGAEjYASMgBEwAkbACBgBI2AEspOACcDZSdOuZQSMgBEwAkbgP0YgpwVgxBLa8OKLL2rRokXHBZRzVQCOjIx0rtJVq1Y5keidd97Rddddp48//lihoaH/sdl1djSXlL333HOPc2IjypP2+aqrrkrVuaTEBG375E6FFC6rQi3v16aB/1PsjjUq9+AYxe7dqMMLxqh0j+EKzJXaMXx2kDq3esGzyrOJu//ee+/V448/rhUrVqhHjx7as2eP2PRx9dVXp54nSUnuuWajR1xcnPr376/HHnvMXMDn1vSx3hoBI2AEjIARMAJGwAgYASNgBIyAETjlBEwAPuWI7QZGwAgYASNgBM48Ai1bthQCBn9Wr16twoULq2zZsscbSvrSH3744fjfcbb9+eef+uKLL1yqU5xtbdu21c033+zO9a1jiTNuw4YNLr3p3Llzxd8bNmzoXMZVqlRJduyUKVN03333OWGNlLrvvvuuE1ROTgBO0oHfviT7rvLVbafAsIIKCAzKcBBoM/0jpevhw4ddClfaS53Oyy677Pj59AeBZ9SoUfrxxx8dw2rVqumOO+5w/QwK+vdeHTt21M6dO93xW7ZsUenSpV1aZy/g+Msvvxz/O2I453AcbuibbrpJuXLl0oQJE1zdUN+YNWuWfvrpJ/3999/atWuX8uTJowsuuEC33Xabc6n6jgmCMteAK+3gdzVq1NAtt9ziUtCGhIQkuzbpuCdOnOhS1nJt5satt97qxGna4xsIpFz3559/1pIlS7R9+3YnbBUoUEB169bVc88959pGkAaXVMqzZ8927QgMDNR5552nrl27urb7toN+TZ8+3V2ba+IMJ23uDTfcoFatWqVyV3pO8rFjxzoucGdecX1Sbzdt2vR4s2kzc5PxXrdunRtruF977bXKly9fsv7RJ4Q8rkc7qeUaHHzM5esb8Yd2av1LzRS3b7NylThPgXnyKWb7SuUp30CRa+YoIDRMZe4dkSwd9K+//qoxY8Y4wZ/+0Y7WrVu7cS9YsODxMcQJjgDNs7F27drjx9IueOA+9cabY6dOnermFYLk/v373e8ZO8abuZXyeSUVPCzmzJnjNmF4zyvzOmWNWuYyxzGGtJvrM+eLFSvmOPu61ZctW+bazRgeOHDAjcfFF1/s1oKSJUsevzb3ZC3AUUubuQdzgznBc8VzyN99gznG2DGfeG6YsyVKlHDndOnSxf1/gnmxb98+jR492s1pOHM9nLsc628sM1wsJM2fP9+tC40aNXJtZ47DnueMazMurGfe3Pe9ZmxsrJtvPDMwpv3+NniQGQGBeP369S5zAOt2Sg6ZaasdYwSMgBEwAkbACBgBI2AEjIARMAJGwAicewRMAD73xtx6bASMgBEwAkbAiZCInGkFKUlJd0sglr388stO+PI9B2Gofv36zhGJyEZ4QtWzzz7rRDvEF4JjEXw++ugjJ3B5gSiECEY6XYTkdu3aOVHkZATgxKhD2jzoBh1d9atCi1ZSvnpXK1+DjspT8YLj6XlT9huhCuGKPntt9tp9+eWXa9y4ce4UfocI9+CDDzqhyvdYBE9EbNK/eqISQuzmzZvT5Iwwh8jjscM1+PDDD+vuu+92rmjE3GnTpjlRCQHPNxCeEElTtheOiEaIlZ5Y9NRTTzkxyvdYrhUWFuYci9zLE1/XrFnj+ofAnJCQcPyWjCE/Jz21rwiF0I+Iz7VTXv/CCy90ohvCH4GYioiFWOcbiF8IxTghPQGdOshffvllqmtyLO5o2uy1g/syRsw7RMGUTK6//noncBIIh6TjHj58eLLjuBb1W5nnnnjI8cxZ7kcf2BRx0UUX+R3PhMgD2jn6WR1ZPE7xh/a4+r//P/kVlDu/wmq0UJH2vZWnfL3j59MuxtY3aAfcaF+ZMmXcr6Kiotwzi1Ca8th69eo5hzh1iQnERQROUgyn5MD1mAdXXnmleyZ5XhFGn3nmGSfI+z6vCLpsQoCJbzRr1syJn97z4Pu7F154Qcw1L/j/7733nruPF9yXdlDnm7YThw4dUvHixVNdk2MRrBkD5o0X9BEH7ZAhQxwb337y7CGq89zyc8RVxpva2r7HUa/3+eefd+7uExGBqemN65d5+MQTTxxvG2I6m0YQfpkvXr9STpoRI0a455xnjGfcX0pxeL7++uuu3YwpzyQbAyyMgBEwAkbACBgBI2AEjIARMAJGwAgYASOQEQETgDMiZL83AkbACBgBI3AWEtixY4cTFRBacT3iOETk9QIRCuGCY4YNG6ZevXo5h98jjzzi3JeIS6+88ooTaxE833rrLedgQxjC2Yaowc9x4vH/qZmKmIeLFcEXkdJfZIcAHLdviza920GxO1aJtLwKCFBg7nzOiVmwxd0Kq9xEwQWKSwH/Ogpx6yHEIZoiiNI+XIO4RBH++DkBN/q3cuVKxw1BFBEXwWngwIGOF85LTxDHPUv/v/76az399NNO5ISLFwhcntiIk5j74HpFhGRMYNy3b18nqiEG+QYuTQRgaorWqlXLOSxxWyKWIebiTq5Tp447pXfv3k74e+mll1zaWoREXLKMGw5Oxt4To3D6IlzhbuzZs6cqVark+kQ7YML/b9CgwfGmDB061HGAC85HXLqIa/QNt7Cvk5VaqWwYQERF0EK8QyBG5IqIiHCuUuYZ0a1bNzdnqA3NpgFERNpFH7g+7mREcALXNu3GOcocoh2VK1d2bk+uieDYoUMHdw1EO4RDfo9gjAsUVzuiOQI1Ij5CtBeMFy5TeHNPX3E45RxOio9VwuFd2j2u3zEXekCAwqperJJdBii4YFkFhh5zQnsBCzjhwkaMZ14x5jhhGW/GjYAT7mCc2LSB/iN0U1Ma8bBNmzbu5zyDiKP0jTFmTsMTLowT/eAa/Jxx4vln3Jh7MOMP7UH4Rdinr/Dzda3Di80PCJ9NmjRxxzDOnEe7eB68wI3NBghEY+YBLmrajFjPhovPP//cHYoATDv588033xxvM+IxxzL+HMscYQy5N2mUuSZuYgRtnlnuxbxn7tA/+k3/EH8ZfzZX0Mbx48e754HNADNmzHDPT1aDOcJzyjNXs2ZNtwkCsZzniOwIuHZ///13lS9f3u+leXbZ1MGmmkcffdSNe8pg4wHPM8F6vHDhQjcPLIyAETACRsAIGAEjYASMgBEwAkbACBgBI5ARAROAMyJkvzcCRsAIGAEjcBYTyKgGMALKjTfe6IQpHJS+LjwEKJxuiE6IUIg3CIaDBg3SG2+84URBL3ARk8oVcQaBB8HKX2SHAKykRMXu2aDIdfN0cM4XOrryV/EzF4FBylWssvLWaKmIy7ord5ma7se472CB6IUwlTLtrddWxBhEcIRaBCgvvSvCLwIp/X7ttddculbfwNmLCxHxK+XvvONwTCNEkYKYFL6khp05c6ZzMiKYwtjXqegJwKSu9k13i5CJSMp9uB/hCcCIhIwZQZtJXcu4cC+coIhS9B/hGLHQE/44lt8jECIg4071whOAEWoRwbIaiHDMMQRpBEkEZ8ITgNkwgCOWYB4xx5iLiNb0EaETMY6NCvwdZyiptf0FohypoAsVKuSEP193JpsXEBJxtcPfC8RLBFkERO6b1rW94w/M/lzbhz+gkIiSCsxXTNGb/lREk1tU4pb3UgnA/tqImI0wyDjBnPAE4OrVqzsR0As2GJAGmmeRTQY8V54AzCYO5oY3l7kGQiNjx1yFI5sSmMfMF986tIwJGyHY2IAI71vzGAGYtPFe6uysjjciMKIom0G4DuEJwL4/4+eku77mmmtc6nCeBURd7ks/6Q/t49lI63llvHD4Mr/YoIHI7s19BFeeFQR/WGQ1vPnJXGHe8ozRfsRmnlnWk7/++uv4fE55ffqEcMway7o6adKkVE1gYwLtZxwZH9aQlOnas9puO94IGAEjYASMgBEwAkbACBgBI2AEjIARODcImAB8boyz9dIIGAEjYASMgF8CGQnACDSIUTjvcKP5uvtwtpIOGBEKAQTxwxMlEVZSpj6dPHmyc/PhvsQZ7C8yEoC3fdZDh/9KLZSEV2+u0j3+FSXdtZMSlRh9xNVhPbx4go6u+EXRW5YqKS5aAYHBynt+S5V7ZLw7FJELccxzY+LgQxRGCPWt6YtTGMcqIjBinG8g9iB+I4LirPWNzAjAiH24WKmRiqjEfWGL+ImYh2vTS/PLtf0JwPycNNYISzhsEaMIfwIwP8c1jKCLoxM3NwIxY0pqYsbdV1jzBETctNR+9SIrAjAOYIRlxGxELYRGxFj6yR/aS9pswp8AjPsTxzOcnnzySSf2IgrjRMWVjnsaMTutwL2MYOrVuPU9Ljo62gmiuEo9YZLfIwjDBxERkTmjGqzbPu2ug3O/Ut5abRVW8QLtGt9PYVWaqMw9IxRc4FhdWgKhFtGbWtL0G3c1AiX3R+SFPxsmiLQEYC/lOq5TBEKcsWkJwFxn0aJFzsGPaIrgiBhObW84kmrZNxDI2ayBU5bre5FZAZi2IZyT6pj/Mj7MaVLB83f6yaYHIi0BmLFFlEcUhwnOepgxP3H2siEjZU1q3z6wUYPnis0oKV2+bHbAYYzDm+c2q0GKcsR0NlHgoObv8KS/mRGA2biAUxtBnFrZ9DFlsPECNqy1ZCLwVyc4q+22442AETACRsAIGAEjYASMgBEwAkbACBiBc4OACcDnxjhbL42AETACRsAI+CWQkQBMbVzENYQHUsf6C0RCUvMiICECI+QhwvkTyjiWeqOdOnXye62MBODNH9ykwwu/T3VueK3Lj4u5yX+ZpMTYKMXt3aSDv4/U/l8+VMLR/e6QsGr/x96ZwNlU/n/8a2aMMfZ93yWRpFLSiooWFS0irZb2ok20kCQKJe2LUmlTEspaiZ9ERMqSJfu+M2OM2f6v9+N/pjt37p251yxUn+f18qKZc895zvs558x03s/n+5xrNR+d7v6NNEPcIDNJHVI6mPNF5CDWSCzSd6QcooaUarAkHkKVtUV9W3YCGNGDYOf4CCkvPY34o2w06w5TRts3nRxMAHMurEeMMEK60YIJYMTSNddc44QsxyABzXGQvL6y3/dc2C9lgb0WqgBGcN51112uBDjls2FJ2pkkJCKOSQTZCWCOieQlHUtqk+QqjJDxjAdSLyshyCQExgf56JWa9r+Y+B4y3GsIeOQ+0pGSzdmtF5u8f7vtnfWeFSxd1QrXaWZ7Zo60Uuff7tajpiQ0De6IX4Qz9wz3A9cUQhwGpJtJHiMXacEEMN9D6jJpgCQ3JYmzEsAIfyYGcEyEKrKdtX/523eig3fuXPNwRrh7LVQ/wxP+AAAgAElEQVQBTPljEuOMC59n8gL743hMoGBSCSXVacEEMPcFAth3XXDKSnfq1Mndl6R3g6V/2S8lmbneSA4Hk6dcS1xH4Tav2gEloDkO1whJfCY0eCWgeVbAOlBDbsPdm+RBP9VEQAREQAREQAREQAREQAREQAREQAREILcISADnFkntRwREQAREQAT+gQSyE8CUfkZEkZ4jvYuwy6o1atTIVq5c6f4EE8ZZfT47Abx3zseWuOmPTLsoVKGelTzv1vSvs/ZvasJ+O7jqJ4v7Y6rF/fatJe3e4L5P+pckZolzb7LyV2VcVzcuLs4lfBFOlJwlpeqdO8lFytEiIElHIsJCbSRHSQaz1i2i178hnCmzy5rDwRpSmGS1JziDCWCkL9IJIY/MpgUTwCQXEcCUP+Z8SXySXkYC33jjjdmmXdl3qAKY5C6pXgS373mwD5KaXhI2qwQw28IeKegJYJK7rAXM2CGxK1euHJQhY0dylAQ65xhKY3tELGWHSS9ndw+Esk9EbIsWLdz6r6R8kbJeo0w1sjQUAYwgJS2O1KY8MNdXVgKYdDjXLfcp1zjXEGWG+eOV3s6u/6EKYIQ5qXWSxr6l40m+MokgFAFMX/yfCeyPNDZS+eWXX85SyDNhgvuZ8UOS52YbMWKEW08aCc3fXlu3bp27lykVzsQY/0oI3nbIb9bSZmKE73rIvn1kfOFFmhqRnl36PDfPT/sSAREQAREQAREQAREQAREQAREQARH4ZxOQAP5nj596LwIiIAIiIAI5IkB6kFLHlDYOVN4WSUFaE6nBGqMXXHBBlsfr0qWLS9L6rwEcaiezE8Ch7Cf18EHbPf0V2zV1hKUe3G3IYFqBqEIulVnqgq5W6vwuFhFTFBsccJcIF9KYiBmvTC9JQQQb5XI7duzoBGKoJVlZi5Q1VUk/88c/tUhpZAQVYpB1d32/T1qUMrFIO4RSmTJlXJ+DCWDGiTQoUhBhSfMEMOVwfddzJTHLdqR9x48f79KkCFoEJP+NpMuuhSqAKf1NahPBDAtfmZUTAcw40Wf6S3KWNVMDpVk5DyY0nHfeeS4BzOSH4sWLZ3d6LoHN9YykRWiSJs1pY91XhCvJcpKyvmnrcAQw8pvSw1wXrHGLtA8mgLmmKefct29fx59zYlICqWYk5sMPP5xlmtY751AFMOXTKaVNuXDO02s5FcAkpHlOsP42Qj9YwpbjkSzn2idhTQo/1Ps1lPH11mo+88wz3TOCfSNsEdTIaY6JoPbWCfffJ5M9eKYwCYOxY3KEf+O5wLrWXLeUZmcd6qwSz6H0W9uIgAiIgAiIgAiIgAiIgAiIgAiIgAj8NwhIAP83xllnKQIiIAIiIAIBCfgKMcQta1EiHVgXFDGIfBw2bJg9/fTTTuIgI1hDlVTbnj17XGKVpCkJTBqpQhKlpFSRwYi9mjVrGqKKfVLulGSgb0OaeA2xwzqtbOutsRuu8Ejeu8XWDmlth7eucLstEB1rJc64xkqc3ckK12hiEbGZpSZiD9lNWWKSy/QJefXAAw84UYg4pcwriWDKuyJkETyUNKafyExSlKwVizT2Lw+NFEIawwIpS4ns1atXu30j7Ujfcu6wZV1RX1FFsvWiiy5y5Y2RTt46wJ4AfvTRR50ERGrCDpG3efNmGzt2rPsczRPAjClr53J8RNoTTzzhUrOcB/KU8aYPlHgm8UpaGcHFeK5fv94dn/PwFayhCmAELaIWwc1ataxFi4AlBcu1AqNQSkD7J4AZK0o7U26YcUB+e9cdpZO5ligzzbkji/keaWSS3bDiPEn1MqawIJXppZBhx/GYBIG45FwpP5zTRn84LtcYTJDWiGWOQWlmvhcoAUxpb5KnfJ97CnE4ZMgQJ6cZM3h6AphUOaXImdzB+Y0ZM8b9N6WHScRynrNnz3apdo8bDBHT7ANuPAtI2/q2UAUw1zVrSjPhAInONUf5bK5N1vI92gQwfUOWck9y71FOmlLtlF5mDCmlTNluxpD+w4qy04w/wpv1sTlfnn2UuIdPVmXDg401fLkuEPg8F0mkc/9zL9GPd955xwnbYI37DfHOus9I8rJly2balHsViU2j3wjvUCZl5PT61OdFQAREQAREQAREQAREQAREQAREQAT++QQkgP/5Y6gzEAEREAEREIGjJoB8Q9jOmjXLJdUQNCQFTzrpJPc1Gutz9u7d21jrEoGGnESgIN4QhiQKEaU0vk/qjaQhpU0pg4os9LZFzCDrfFvz5s3TSxWThvMSghyDvoVaqtfbZ1pKkm0Z/YAlrv/Nip5ymRU/83qLLlvdCkRFo4MDskJy0S/O35ObnBsCEQHKubO+J2woKYuYIRWNOPLWhKXfpBGRav7r5yKXEWFIXIQPx2D/derUcRIdQfvmm2/a4MGDnUDybz179nQc+IPgpHkCmOPDGV7IMfaLpHzxxRfdsWieAGYbxpnj019kIKlu0pGUuKYhIJFqpIEZa/aPhGe/nBfi2ldwhyqAkZ6cG6XE2Sf7Zr9cG3CmP0cjgOkz540o45y5XhkX77pjv5RbRkZyPL6PdGUc6YPXD8YWPrBAgnuNSQtIQkQfqVb677E62hsPlqxly31D6tvrL/ujv9wHjIv/GsB8jrH2+MMN6YsIRnB6LLiuKAXOduyb84YRfzNhAFnJ1zkW1xQSmVSyd796/WjSpImTjr4tVAHM9cN1yMQB9uvdJ3BmUsPRCmD6wrOFFDOTBnyvJfYNIxL3jCH/TTqXEs1ct/73K+OI9Eesh9u4bufNm+fKiSO1ua84tjfJgKQ75x2oeRNJeIYwoYJrLlB5ZyZoMDY0ymYzySTY2tXh9l/bi4AIiIAIiIAIiIAIiIAIiIAIiIAI/LsJSAD/u8dXZycCIiACIiAC2RJA0CBsSToinkgiIshIsnqNryNKSK8uWrTISTREBPKWNJ6X1mV7pMtvv/3mSkEjQxFRJBBJHCKESH76NtYHRc4Eaqy/ilAOtyXv324FCkRYZNHSQcs8++6Tc6K/yFhkLfKwatWqTtoiaJC/XuP8WEsVoYg03rJlixNtJPRIBJIM9mSX7zFYj5c0NUlN0pukIEnukvyFCVKLlGygtVhZJxbhhahGEtM8AYzcRXIh8Ogz40Hy0FdCewKY49F3+kJikv4isHyFJmILBpQVRlKyPV+jX6y9S4rSV1Z99NFHrqw1KXESpFm1Xbt2OYHKeSLBuK4QgVxLJETZj1fimnLRMKYPiEivcU1xHSGTOS+vId647iiBDWPEKvvm2uQcvTQ02yOjSauzLVINEU6SHVFMGpl/e41zZ31izptxQ8CT3gylfHRWLJCvJMCRlfSb+wRhyPmTtueaoN80RC8JUa5DrhdSrlyHTKggfYqY9q45LwHMOTFxAN6k9eHA+LNf37LEnN/ixYvdvc2kD4Q3svHUU0911z6Jd99GEp5rAiHONRSs0T+us1GjRrlnB9cUAprPwJcx9cYPIcz9w9fZ1reRJGY8p0+fniGZzfgyhkzOYGIFPLmOPSbcCzTOj7LaJOKR/shaWJGkJ/2M3PdP7If6vOEceXYw+YCxJIUPM65P/h2ocQ9wnyDWmXxA9QHKkgdqJJi5JxhDJDXHCJQUDrW/2k4EREAEREAEREAEREAEREAEREAEROC/Q0AC+L8z1jpTERABERABEciSgG8p5mBll3238XaW020D7dO3o+GWgD7aYQ7n3DhGuNsH+ox3bt6+sjpX/2181wCmJHdW4+G7BjDrjmY3dt73/c8xUP9CuW78xyTYmPvuPysmoXwvlGsolPNjP8hlkrOknZF+yGeS7zmVwMGuI77uy8ITwEhcJGBW5+a/BnAoHMK5nkO5Vn2PGcpY+x7f/xrL7nih3oehbnc0z49Q7wHkep8+fZxsR0JTkpuJDoHSvx4TUvGIaiQ/k1T8qwscTX/1GREQAREQAREQAREQAREQAREQAREQgX8/AQngf/8Y6wxFQAREQAREQAT+hQR8BbBvQjnQqXoCmEStrwD+F2LJs1MioUsa87PPPnPyn/WiSQKzlnBeN18BTInurJq/AM6vCRR5zSAv909amvR/KA2elOcOt1ESm/uQhDOJY9Z9RgD7prF998kaw5TnRvqSnvbKfGs8wyWv7UVABERABERABERABERABERABETgv0lAAvi/Oe46axEQAREQAREQgX84AQng/B9Ayg6/+uqrLgnMeq8kOYOV783N3kkA5ybNzPvauHGjK0FOuju7RnKXktXhNsq0U16cdYhZ+5lS4lmleSn/3KxZM5cEv+++++z+++93n1UTAREQAREQAREQAREQAREQAREQAREQgVAISACHQknbiIAIiIAIiIAIiMBxRqBHjx7G+s3vvvtu0PVGvS6zDivriPbu3duaNm16nJ3JP687v/zyi1uzmXWFWS86rxsJVdbCZV1b1uvOqlGuunv37k4cjhw5Mq+79q/YP+luynqHIoAZ7zFjxoR93qxRzDrErHXMn+zagQMH7M033zTWSGe9ZCV/syOm74uACIiACIiACIiACIiACIiACIiACPgSkADW9SACIiACIiACIiACIiACIiACIiACIiACIiACIiACIiACIiACIiACIiAC/xICEsD/koHUaYiACIiACIiACIiACIiACIiACIiACIiACIiACIiACIiACIiACIiACIiABLCuAREQAREQAREQAREQAREQAREQAREQAREQAREQAREQAREQAREQAREQARH4lxCQAP6XDKROQwREQAREQAREQAREQAREQAREQAREQAREQAREQAREQAREQAREQAREQAQkgHUNiIAIiIAIiIAIiIAIiIAIiIAIiIAIiIAIiIAIiIAIiIAIiIAIiIAIiMC/hIAE8L9kIHUaIiACIiACIiACIpCYmGjx8fFWunTpTDD2799vBQoUsGLFigmUCIiACIiACIiACIiACIiACIiACIiACIiACIjAv5iABPC/eHB1aiIgAiIgAiIgAuERSE5OtqSkJCtUqJBFRESE9+Estk5LS7NDhw5ZZGSkRUdH59p+vR2x/3Xr1tkbb7zh/n7nnXesSJEi6ceJi4uzRx55xFJSUqxHjx5Wv379XD2/XD8h7VAEREAEREAEREAEREAEREAEREAEREAEREAEROCoCUgAHzU6fVAEREAEREAERODfRmD48OE2dOhQe//9961ly5a5dnorVqywa665xpo3b26vvvqqRUVF5dq+2dGGDRvs6quvtiVLljix+/jjj7s/Xvv888/t1ltvtdTUVKtcubKNHj3amjVr5hLBaiIgAiIgAiIgAiIgAiIgAiIgAiIgAiIgAiIgAv8uAhLA/67x1NmIgAiIgAiIQFgEtm/f7oRk9erVrUuXLmF9Ni82/vjjj+2TTz6x1157zapVq5YXh8hynw0bNrTVq1fbbbfdZq+//nquHZ9z6tq1q8XGxjpZGxMTE3Tf+/btc2NCqtdX4gb7ANL32muvtbVr1zqh+8QTT9idd96ZoQw05Z/Hjh1rjz32mO3du9eqVKlib7/9trVo0UISONdGWTsSAREQAREQAREQAREQAREQAREQAREQAREQgeODgATw8TEO6oUIiIAIiIAIHBMCCxYssAsvvNBuueUWe+WVV45JHzjo4cOHXSq1f//+tmXLFlu0aJErU5zfbdq0acYf0rINGjTItcNv27bNSe06depY586dsyy/jIBu0qSJnXXWWa4vWTVkbqdOneyHH36wEiVK2IABA+ymm25yJaz9G+Wtx48f70pA79ixw0455RQjGVyjRo1cO0/tSAREQAREQAREQAREQAREQAREQAREQAREQARE4NgTkAA+9mOgHoiACIiACIjAMSMwf/58O/fcc136l9RpfjekJGvWIkeRkXv27DG+dqwEcH6ff6DjrVq1yk4++WQ755xz7LvvvgvaJco5U7K6b9++TqD36dPHJYZZZzhYg+0HH3zg1gNOSEhwSeHnn38+10tSHw8c1QcREAEREAEREAEREAEREAEREAEREAEREAER+K8SkAD+r468zlsEREAEROA/TWDgwIGWmJjo0rYIwVNPPdVat26dzqR48eL20EMPZWC0efNmlzRF2JIwJaWKPI6Ojs7E8sCBA/b999/b8uXLXSnjE044wVq1amUlS5bMsO1PP/1kd911l5GQRUZOnjzZyd+cCuCEVXPMIqMspnoTKxCZ9Xq7CxcutHHjxmXoF+nfDh06BLxGdu/ebX/88YcrFb1r1y47dOiQlSlTxgnbRo0aZSipPGzYMKOks2+jRHPBggUz7fvTTz+1ZcuWOQn+1ltvuRLYpHt9W8+ePdMZkuK99NJLXV9I806ZMsVKlSqV7XXNuJNCnjBhgjsG507pa/+GYJ4+fbobC8b57LPPVrnobOlqAxEQAREQAREQAREQAREQAREQAREQAREQARE49gQkgI/9GKgHIiACIiACIpDvBMqVK2dI2mCtcuXK9tdff7lvkxpl/VikMfIXgchas8WKFbM2bdq4BGn58uXdtshehOrDDz9sixcvtoMHD7qvFy5c2Bo3buySvr6lndnfqFGj7IorrnCp16uuuspJ5pwI4NTDCbb5nVstfsX/rHCtplayeWcrXOcsK1iyillERKZT/vDDD61bt24Zvt6uXTu3FnGg9tJLL9ngwYNdgjYpKckQpQhdmD744IPWvXv3dMGL+GbNX9+G4IWHf0M4f/3111leCytWrHDrNdMQ7G3btnVjQfnsK6+8MmRB++OPP7rt6f+IESMCrv+M/GXdYkRz7dq1bdKkSVa1atV8v1Z1QBEQAREQAREQAREQAREQAREQAREQAREQAREQgfAISACHx0tbi4AIiIAIiMC/ggDllpF/a9ascevGXnDBBXbzzTenn1tsbKwhQRG6U6dOdYIwJSXFCdozzjjDpVRJrP7555/Wu3dv69WrlysjTPniq6++2klPEr+XXHKJE6SIzdmzZ7uU7JdffmlFixYNyJFEa04FcNKeTbZu6KV2eNtKjLQViCxohaqebEUbXmTFT29n0RXrWUR0EbMCBVwfEN1z5sxx/964caMrqZyVAEaEs1Yx27Ro0cJ97tdff3XnhQieOHGinXbaae7rpGvj4+Pdv5HicAsmgGfOnOm4bd++3TFFHj/22GMZOMG2SJEi7mskiYcMGeLW8GWtYE8Mh3KBkrhmX8h6UsYjR47M9DFSyCSOGfeYmBjH6KSTTgpl99pGBERABERABERABERABERABERABERABERABETgGBKQAD6G8HVoERABERABETjWBLJbA3j//v1266232owZM+zFF1+0W265Jb3LfLZ9+/ZGWvibb75xZZAHDRpk/fr1s3vuucfJSdKptLi4OLv88stt6dKlTooiggO1bAVwWqpZWoBPcpgCR9K9aSlJFr9kuu2d/aElrPvVknZvMEtNcd8rEBVjxRpfZiXPvdliap5uUcXKZdgZ5ZQR3KEI4Pfee886duyY/nnSsqSGOX/W2PVvderUsU2bNgUVwN72oa4BTIIXOd+0aVOXzg0m1QNxJr1MUnnMmDFOVlOK27/9/vvvLhmN5D/zzDNdyrhs2bLH+pLV8UVABERABERABERABERABERABERABERABERABLIhIAGsS0QEREAEREAE/sMEshPAyMiWLVtarVq1XIrXdw1fSkNfeOGFbp1fkqSsJ8s6sfwb0UvZYK+RJGY93Keeesqtb3vjjTcGpJ6dAN78Xjc7sOibTJ8tclILq3rn6IxfT0uz1EMHXCnoHeP726F1i/7+fkSkFW3Q0qr3mJDhMzkRwF988YXddNNNTqwOHz48Ux9zWwA3b97cJY8ZAwR8ZGRkyFcyqewePXq4sahZs6Ybw0CNEt6U/KZkNSlgNREQAREQAREQAREQAREQAREQAREQAREQAREQgeOfgATw8T9G6qEIiIAIiIAI5BmB7AQwQhSpSxng6OjoTP04fPiw+xrCF5FIOWLKCxcqVCjTerQIY/bzyiuvBFxzlv1kJ4A3vN7RDiz4KlM/ip58iVXvMT4wp7RUS0nYb3tnf2A7v33eUg7sdNvF1jvXaj46PcNnciKAWTOXtYxJTL/xxhuZ+pLbAvjcc881xu9oBTDlnd98800n6hk/NREQAREQAREQAREQAREQAREQAREQAREQAREQgX8HAQngf8c46ixEQAREQARE4KgIZCeAly1b5so1N2zY0F577TWXBA3UEL+sf3viiSfaunXrXMnoYOWCy5UrZyVKlAi4n+wE8I6Jz1nCytmZPks55/Ltns7w9bTkw5a4dYUlrPrJ9i/4yg5t/MNS43dbWmqKRcQUs+JnXGOVb80oanMigL///nu77LLLshXAu3fvNtZYDtZCLQFN+e1vv/3WlWemBLS3NnAoFwIloO+44w5jLWhKSM+aNSuUj2kbERABERABERABERABERABERABERABERABERCBfwABCeB/wCCpiyIgAiIgAiKQVwQWLFhg5513nnXq1MmVA46IOLKOrtc2btzo1u6Nj483ShyfeuqpWXbl2muvtYkTJ9qoUaOsQ4cOYXc7OwEcyg4Rv3G/T7Z9876whDXzLGnXOrO0NCsQEWURRUpa0YaXWPEzr7XCtc+0qKIZ17RdsmSJE6qtW7d25+vPg+MPHDjQ+vfvb/5rAGcngBs0aGB//fWXrVmzxipVqhT0VFavXm2NGze2008/3aZNmxYwec2H6QN9IXnNdpTgDrVt377drd/MBADWdSYJ7N8o/fzxxx/bnDlzXLK5bdu2mVLdoR5P24mACIiACIiACIiACIiACIiACIiACIiACIiACOQfAQng/GOtI4mACIiACIjAcUcA4YkAJrlLGrRy5coWFxdnmzdvtpNOOsko8dy7d297/fXX3VrA/fr1s3r16lnRokWNFCmCuHjx4ulCc8yYMXb77bc7KfnSSy85YVyqVCmj/POWLVucSEaEBmu5IYCTdq23tYNaWtKeje4wBSILWqHKDazYKW2sxDm3WHS5WmYFCgTsAulb1tatUqWKW/O4YsWKtn79epdm9tY/PloBzLmRjB48eLBL38ICJqSrfduGDRtc6pqS2x999JFL6LIWL8lq2HuluGfPnm1t2rQx1lf+7LPPXPq4QJDz8j9ZpC6fZVwoV83axf5twoQJLs1MPxnPH374IUtxfdxd3OqQCIiACIiACIiACIiACIiACIiACIiACIiACPxHCUgA/0cHXqctAiIgAiIgAhDYuXOnS7suX77cWKMWmXvo0CEn+hCANARoly5dbO7cua50M1I0JibGyeG9e/fagw8+6IQm7cCBA3b//ffbuHHjLDIy0qpXr+7KHaemptq+ffvs5JNPdrLSt3Xu3Nkdg0Y/9u/fb40aNXLlpi+++GJ78sknwxqs1MMJtvnd2+3gytlWuE4zK3nOTRZT8wwrWKKCWYGMCWf/He/Zs8clXX/99VerW7euE930+9VXX3Vr7dKOVgAjc++++263PvIJJ5xgJGwRy1OmTMnQDRh27drV8a9ataqVL1/esUb0kq6uUKGC255S0ldffbXNmzfPTjnlFFcGukyZMtmyYnwZzy+//NKt//vVV1+5CQD+7f3337f77rvPkpKSnHT++eefs5T32R5YG4iACIiACIiACIiACIiACIiACIiACIiACIiACOQLAQngfMGsg4iACIiACIjA8UuA8sFDhgwx0sBISYQjEnTQoEHpnd66dau9/fbbNnXqVFu7dq1L/yKDSaQ+8MADLk3qNVKl7777rhOLK1ascEIXYVyrVi1XSrhXr14ZYFByeeXKlQEBUVKa44bbElbPtQKRUVaoWmP3dzht+vTpTvIuXbrUoqKiXEL3hRdecJKV9vzzz9tzzz3nyiZff/316bv+8ccfnZAlTfvyyy9nOqSXph4/frwT54h0ymv7cvY+tGjRIhswYIBRohshjNglFTxs2LD0JDJCmDLUDz30kBuPRx991Mly1mIO1pC5lHXmM4jgnj172tNPPx2w1DVSnu3ggcBHAJMKVxMBERABERABERABERABERABERABERABERABETi+CUgAH9/jo96JgAiIgAiIQL4QQCbyx2uUEg5UTjjU7dhPqNsiF4O1YP3Iayi+fffvg/e9UL/u21d/JoHWGPa2D4Uf27B+M4lr9jVixAgjUe2VifY9NpxJG99www0uUUxpaVLGiPxgDfnM/klmU76a0thqIiACIiACIiACIiACIiACIiACIiACIiACIiACxzcBCeDje3zUOxEQAREQAREQARHIkgDrCCN1KQWNBO7QoYO9+OKLGcQuawiT8qaUNSWt69evb59++qn7O1BDLJNCHj58uI0dO9auu+46l3gmEa0mAiIgAiIgAiIgAiIgAiIgAiIgAiIgAiIgAiJwfBOQAD6+x0e9EwEREAEREAEREIEsCSBrt2/f7ko5f/DBB64EtH95atY0pqw38pd1lZ955hlX2jpQypuDUVKaktOrVq2ys88+29544w1XwltNBERABERABERABERABERABERABERABERABETg+CcgAXz8j5F6KAIiIAIiIAIiIALZEmCt5cmTJ7t1l1kP2LcMNOsyf/LJJ7Zz505X0rlChQpZ7o+1gnv37u2269ixoyv9HEwWZ9sxbS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kPkg6cAACAASURBVC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iACIiACIiACIiACIiACIiACIiACIiACeUdAAjjv2GrPIiACIiACIiACIiACIiACIiACIiACIiACIiACIiACIiACIiACIiACIpCvBCSA8xW3DiYCIiACIiACIiACIiACIiACIpBfBObPn28bNmywtm3bWlRUVH4dVscRAREQARH4hxNYv369TZs2zTp37myFChX6h5+Nui8CIiACIiACIvBfJCAB/F8cdZ2zCIiACIiACBwnBMaOHWvPPvusPfroo9ahQ4ewerV3717j8w0aNLBmzZqF9dnjceP9+/fb1Vdf7br2/fffh93F2bNn26pVq9w+SpQoEfbnvQ80atTItmzZkuHzK1eutFKlSh31PvVBEfgnEFi2bJl17drVzjzzTHvxxRfD6nJiYqJNnz7dUlJS7OKLL7bChQuH9fnjceO7777bvvvuO5sxY4ZVqlQprC7yzJgzZ461bNnSqlatGtZnfTc+55xz7M8//8zw+QkTJtjZZ5+d7T7j4uLs5Zdfttdee82Ny6effmoXXHBBhs/tiFtvv2yYaLXLNLH65c+23zZ/Z5v2/WnNaraz0oXDO+dsOxTmBr9s+MbG/THMHjz/AytTpEqYn869zT9Z+IxtPbDKep4/Ksudrt65wN6a28MaV2ppnU57Ovc6kMd7+mHVRzZtxTv2SItPrVThinl8tONj99NXjLRvl79utzcdYidXynhPZNfDA4m7bOGmaVatRH2rWfoUK1AgItNHJi17w8zS7NKT7rKklESbtuJdK1ywuLWo2zm73ev7InDcENizZ49169bN/Ww/99xz3f+vnHIK13yB46aP6ogIiIAIiIAIiIAIZEdAAjg7Qvq+CIiACIiACPzLCRw8eNB27NhhCQkJFhkZacWKFbOyZcumJ6VSU1OdWOSFxwknnBASjeTkZNu5c6chNWnss1y5cpnSV0iW3r1725tvvmm33HJLSPv2Nnr//fft3nvvtTp16thvv/0W1mdzY2MENC+HKlasmK3sgQM8kpKSLDo62sqXL29FihTJ0I1du3ZZlSpVrG7duvbHH3+E3UVeSq1du9bg0r59+wyf3759u7H/YK1kyZLpgqd169bG9rTVq1fb4cOHbfPmzVa6dOks+5S8b6ulxO+xApFRFl0htOsklJOk3/CrXr26uz7zu6Wlpbnj0w9YFCxY0Mlw/uglYO6PBvcI1x/yDr7cJzyPfJM3f/31lyFceR6FkuhkDHfv3u3uV0RgbGysex7FxMRkOIGff/7ZLrzwQuvYsaO99957YZ0c8viSSy5x+//222/t1FNPDevzOd3Ye44z+YP7OavGs9575sOPe5vP+F/PSNaFCxe65384EpefGaRtZ82aZddff7298847GbrD2JLIDdZ4RvJcp11zzTXGeNOYmMJz13sZn9U57tu3zx577DH7+OOP3XO3fv36Nnz4cDvvvPMyfGzR5mk2cPo1dtXJPezG0/rba7PvshmrR9szbabZieXPyumwHPXnk1IO2UuzbrfihcpYl7OGWVREwaPeV04+GJe42x4Yd7p1a/aSNatxVZa7Wrhpqj333bV2yYndrOtZQ3NyWEtI2m8HEndbiZhyVigq48/KHO3Y78OHUw7ZsB9vtirF6zppHRlR0A4e3m+7D27K9jBVS56U7TbH6wYfzn/cJiwdYb1bfWlNqlwcVjfHLxluY34baGWLVLNBl8+0QlGxmT7f6aOylpaWap/ctNviD++z2z+tbuWL1rAR7ReHdayj3Tg11WzDhiQ7eDA14C7q1Im26Oijl3iHDqXZjh3Jbv8REQWsZMkIK1MmyiIyu/CjPYWQPnfgQIrt2JFihw+nWcGCBaxs2SgrUSLnnUhKSrOdO5PtwIE0J/KLFo2wcuWi3DHysyUkpLrz4+/ISDhHWunSkTnmnJZmtmtXsu3Zk2pcK4ULF7Dy5aMsJibj+fF7Q58+feyLL76w+Ph4O/HEE+3tt9+2pk2b5icGHUsEREAEREAEREAEckRAAjhH+PRhERABERABEfhnEyBZ1b9/f5fU2rZtm5MstWvXdmncRx55xJ0cYoGvFS1a1ImA7BqyZfDgwfbZZ585Icl/16pVy0lJkr6+IicnAphkGqKmRYsW7lj53Xgp9MEHH7gXQ1klkGfOnGlDhw61X375xQ4cOOBECwlDxPcZZ5yR3u2cCmBECeNIf5o3b54BByLkpZdeCoqoS5cu9uqrr2b6fsOGDZ0EDkUAb/30Yds9/RUrWKa6nTB4Ra4Nx8033+wSiJRxRZznZ+PaJW3IBIVff/3ViWDuA7g89NBD1qZNm2MipfOTQX4eC8E3ZMgQmzJlSrogZFLERRddZP369UufhMB9wySJdevWWYUKFbLsIjKS5wNjuGTJEifx+QwpXe5BX7GZEwG8ceNGu+6669z+x4wZ456Z+dk4Zq9evdwz9s477wx6aJ7JsETOItqR4aT+77nnHmvXrl2Gz+VEAD/xxBNuMgqM77vvvgz7/eabb5zYDdZgx/hG+NmUu+66y4n57AQwY963b1/3zEP+IqP5WRNIYi/e/L09+117a9/oYetw6hP21s8P2A8rP7D+babaCeWO3Uv+DXuXOjGNeD2tauv8vJQyHAsZ/unC/vbspd9nm0LOTQE87vdhNnHZq3bPOW+ELSjDgbVuzx82fFYXu6PZy+nCf/aaL2z4rNuz3c3nNx+Z4PZPbDkRwPPWT7B35z5kDSqeZ3c3f9UKRmacSAOPWz+tZimpyfZhpy1OqHcdU8cqFatlQ6+cly+44uJS7cor19tPPyUEPN7ixbWtXr2jK+e7bVuyPfvsTpsyJc62bEl2UvTEE6PttttK2i23lMyRWA4Hzty5CTZ48E6bNy/B9u1LtSJFCtjppxe2Rx4pYxdeePSTJpKT+R1+l40Zs8/Wrk1yXapevaC1a1fMnnySiZz5I4G3bk22J57Ybj/8EG/bt6c4OVu/fiG7445S1rnz0Ve5SUlJs/ff32sjR+615csTLTnZnPxt1aqI9elT1p2rb2NCK9KXnyn8DsjPS37e1qxZM5zh0rYiIAIiIAIiIAIicMwISAAfM/Q6sAiIgAiIgAgcWwIISda0IolFko6EJek1JAylzkaMGOE6GI4AJpXHC/+RI0c60Ul5ZiTa0qVLXXLrpptucoLHS97lRADzUgZpisAgYZzf7bbbbrNPPvnElWv2F65eXxCyJJtJ/5588smOCaIdEYXkGD9+fPpLpJwKYF5MkewrU6ZMplSkJ4ARZ4EkKsnFQNIoOwGclppsh9b/ZjFVT7ZdU4fb9rFPWWzd5lbzse/s8I61FlEwxqJK5qyMKiVbFyxY4ER0drIvt68B1n3r3r27S5uS/CCNigxfsWKFE8HIYSVBcoc6MpKJCNxPlBv20r0kVUm1fvjhh+nXbqgCGBH4+eefW48ePVwneXFLuhRxzB/SoAhF77rKiQDmWDzjeN6RDveXl7lDKfhe3nrrLbv//vvd85XKCIEaLEnkzps3z+rVq2fVqlUzkrK///67e4YiTK+66qr0vh+tAObYPIt4JvHM81830RPAvEDnZ4R/o6oCE1L8E8mhCmAmENx6663u3ChB/cYbbwRNMC/bNtuemXaldWzSz9o2vM8+WvCkTf3zHXu6zWSrVbpxXg9b0P1/u+x1+37lKNePItFZJ7rzspNDZnSy6MjCdu+5b1tEgFK/vsfOTQH8/i+9DAaPtfzcTqvaJk9OEUH59ZKXbMnWmdbnorEWWeDI+tBcE+OXvJx+zL92LbQ9CVvt5IoXZEi79mqZ/xPPcgtETgRwSmqSxR3ea4UiC1tMwaIBu/Tg102d+H3juj8tIemAPfBVE6tcop71a/1tbp1ClvvZtSvFCeAFCw4F3O5oBfC+fSnWpcsWmzQpzhCJvo0U6bPPVnCCMq+LlSxfftg6dNhgK1YcNtKsvq1ixSgbM6aqNW0a/jIECQlp1qfPNidI+bdvQ3QjXocPr5jnknv79mS7/vpNNm/eQZfQ9W1lykTa4MHlrVOnEi59HW774IN91rPnFouPz3h+jNnFFxe1UaOqZEpRM5EICfzkk0+6n238fBk2bFimKiLh9kXbi4AIiIAIiIAIiEB+EJAAzg/KOoYIiIAIiIAIHGcEDh065NJepFN5kYE4QEgiVTdt2uQkCUKYFo4Anjt3rl1xxRVOqFD2s3Hjxk6IIJtJgbFv1mEkfUfzBPArr7zi1q6lX4gTZASCzV8AeGVL/XGy3iYlXf0b4g4JQCqP/SLwihcvHrR0L+fP9vQDoUN5VPZNfyg/jCDnHGgPP/ywE7hI4NNPPz390PSbkqpse8MNN9jEiRNdKg8pgwzZunWrDRgwwKWHScGNGjXK7dsTwJQ+RUSRFqYPyHI+51/qlr4iIwM1b+y873kC+Msvv7TLL7885KsxOwGcsHaBbXzlWiva+AorVKWhbf24h5U89xYngXd//7oVa3y5lW3b2wpEHHmxHmrjvElU0hBWpAG5VikF7DXG0bfULdcZJfrgBhuuYcShf5lf7/OMsXdtwJZx859IwFgNGjTIJX0RvXyfCROk4ynzy2QHUiHHU0tJSbWExGRLTEq2pORUd/9xH8VER1mxIoUsMsALU7aJO3jYDh5KstS0NCsYFWnFYqOtUPSRcWM/O/bEu1KQ5UoVcd/3b3sPJLjPc59VKF0krPLY3J9PP/20m3Ry1llnuX9TQplxQQwjEhGW3j0QqgBm4gUlzbmWBg4c6BK6XBdMJuCeQDZzLyKIYeQJYCogIEN59tGYZBKoRLJXStmfBWXCA62Zy3XJubBfNyb/f28HK23OfeBtz/OE7fgM1yHHoPEMYL+UOibZ+/jjj2cop89xEL2MMdfqCy+84CQv542ApSw2z2QqQcCYSQ1euXdPAHuCmONw3EBSl76sX78+4K3As9l3TWRPAJM6pjpCqC0UAYyEZ9LN1KlTXUl9nnn8HArW1uxaZE9NaWPdmr1o59fuaBOXvmJf//Gi9Ws9yaqUqBdq13J1O8oSPzu9nZ1Zva21qd89XUzm6kFC2BkCr8f4M6xPyy+tZulGmT5xKDneEg7vt5S0FCsYGW0rts+zF2Z0ClgC+lBSnLE98hDtQklr1oQtFPW3pEpNS00vvTzmt0H2w6oP7e7mr2VYoxYZXTzm758DyalJTjBSMpvPsx4tYjI2ukS2wnr/oZ321OTWdkXDe+2iE24LSmTYjzfZz+u+tlfa/+7KGAduaXYw6YBxntxrUZEFLTa6pBWMiA64eWLyQTuYtN9SU5MtIiLKYh2LzKWUQximDJsgtdnv4RSSrwX+n0VxiyiQ8ZntCeBHWnxi9cqdackpiW6bmILFrHBB0qMZxRqsjuwzY4uJKmpFC5XK9HWug51xG2zwFbOMc4Vz1ZL17b5z3w73lI5qe5K5CGBE6XPPlbeqVTOmOi+6qIgraxxOQ7SOHr3P7r13iyu5jGBFiFIO+u239zgZS0L166+rWY0aeVeynYQuEvrzz/c5EXvddSWsRYtYW7nysL3xxh7buzfF2rcvbqNHV7Fwl6qdM+egXX31Bpcorl072u66q5RLFo8cuc8WLDgy/lOm1LDzz8/5tZoV+xdf3GW9e293pZ7PP7+IdexY3JWCfv313bZpU7KdckqMffVVNatSJbzfLZHaZ5yx2lavTnIlre+8s6RL/H7zTZz7A68XXqhod9yRedINP+8feOAB++ijj9zvEfxuz2TZQI3fL/mdnslPTMrUciHh3GnaVgREQAREQAREILcJSADnNlHtTwREQAREQAT+AQRIVLLWJalGXpRntb5rOAIYiYBo4c+DDz6YToIXoqSCEc0kTb2X/p4AJoGK3F2+fLmTtAhitmVdW185Qsnnr776KhNhPo+M9RrHQ94hV0kArlmzxkkcXtZwfFKl/gk9xN7YsWNt3LhxLqHLCxzEBfLg2WeftZNOOik9LZ3VECPUSZyxD+QTEvJ///ufSwV6DVFJGpEXRJQWRvp6ApjtKHmLnOKFE2PUtWtXV5YbSek1ynGTKg7U+JzvC6e8EsAkfndOGmJEUApVqGuJ21Y6EXx48zJLszQrXOdsq9FzvEUUCpwSCsYR6ZVduWdKMDMuNOQYkw+4xigNzrptyB8mOZDgrVEj40v7lStXuvK0X3/9tRtThFarVq3s7rvvdjI/u5d1nsDq1q1belI+nNs+LTXFLC3w2oS++3HiPMw3uDMXrrUvp/9hqzbssm274+1QYpITuQ1qlbP2rU62S8+p52Sw11JS02zmgjU2ZvrvtnD5ZotPSLKqFYpbq7Pq2o1tGlvFssXsz7U77Lpen9jhpBQb83wna1Q3Y9llpHGfEVNt3IylVrFMMZv8yq0WUyj0F7MIWbjzopQxCXZde30OVQDzTOC+YdIDZaB9nyU//fSTm3TC/c0zgvvOE8BMfOD6o+w4jeMxgYP72XciRrBSxojUxYszrnXJNY2M5OXxokWL3POH8+T6vPbaa9OFru8zAhb0jWcEYpNnCWvZMpnmyiuvdJvy35R1DtYQtkx04JnDM58KD1Qm8L0nSDcxGYVnDs9Anqc0TwDDcPbs2a6SAfcVz2HS2r6Sm3vQf11zr0/s87LLLkvvYl4KYJ4DjDfniwznT1b389YDf9mTky62Hhe8bw0rnGeUt/3416ftyUu+tjKxVcK5rXNt29+3zLAP5vex+89716odw3Vmv1w82H7f/IP1azM5w7mxtuvmA6vsmyWv2vyN31r84b1WvmhNq1Ssts3fOCmTAGb7t+f2sD+2zLTdBzc7UVs6tpKdXu1Su+Kk+6xc0Wpu/3GJe+z2z4IJ1iNdOLP6FfbwhR+n92fO2rE2eflbtmHvMktIjrNCkbFWu8ypdlG925xAz2rt5DnrxtnoBU9Z71ZfZCn7sxPAyamH7fctPzph/cfWmXY4OcHKF6th59a6zlrVvdlKFP77eZmalmKUnSbdvWDjZNuXsMOKFy5nZ1S91FrX725VS5x41NcR4wCPmX99Zmt3L7YCERFWq1Rju7BOJ2tWo53FOLF7pHkCuFmNq23L/lW2ef9KlzRvXLmVXX7S3f8v/P+WwAjdX9ZPzNS3S+vfYbed+UKmr49d/Lyt2b3YHrrwI0tKSbRXZ99hrJl87Sm9jvr8wvkgpYuvuGK97d+fatOm1bC6dQu6tGiYP04zHJL1frt122JffrnfCeWpU2tY7dpHRO+338ZZ584bXWr288+r2hVXFMvRsbI611WrDlubNutt48Yka9GiiH3xRVUrUuSIzH788e02dOguK1w4wpYurWOVKoX+c5jPDxiw0wYM2OHk+Nix1ey882LdeXCs5s3XGsncXr3K2tNPZ55wGc74ZLUtyeq2bTfY99/HOwn9/fc1jFQzSeDx4w/YbbdtssTENBs/vroh8sNpfP766zc6sfzccxXsgQdKu4/v2ZNil1223hYuPOTKZ48dW9ViYzNPEOBnNz97mZh2++23G5NX/f9fgp+F/L8N1Tjq1q3rqllkNQkpnP5rWxEQAREQAREQARE4GgISwEdDTZ8RAREQAREQgX84AQQC5cx4SUGqKqsWjgAmKcl6rQiGJk2aZNjtsmXL7Pzzz3fS44cffnDf8wQwL+iRM7xIQd6SNCMxhpAgCeg1SkgjRXwb6UF/AczLGYQektR/v8g+0nKsHew1UnDIEdZEZntPFNEXZvCT9mTdXpKEXslS+khCD8HiKxhYs5aXQogeOPfs2dMlRb3EnndMUoeMwejRo52I8gQw34eDJ5o4DvtHeLKuJskDGtLstNNOc7y8hsjhv/NLAKcmHbKdEwfZ3pnvWHLcLieCXf8LFbEiDVpZ+WsHWKHyJ4QtMZFl3nqd3jl55+2dK1xJinK+CCVexpH+hRu8GBvYcc0xacCTU2zDNUWSm21hzba8tCO5zrb+167//UHqmxLglABEGofbNr3bxfb/8kW2H6vx4DcWWy9wwiTYh18YNcve/fqIuPRvvAB/5Obz7dYrT3P5rtQ0s2Ef/c/eH7/AklMyC+nqFUvap891sP3xidaxz2e2Z3+CvdfvGjv7lOqWlJzidh8VGWHJKWnW6+XJ9u3//rSmDarYO33bW6GCob945l5hkkOwtaj9zyNUAUxK//XXX3dlnkmS+zYmnCBeuQ5I8iBSPQHMdt5zwHseca2w7h/POK9NmjTJCWb/55G/AOYZxcQQJpd4zzo+w/VJYyID17PXeOaS0mXiiLc9f9MXniNs7z23mUhCOWvveveuaW9fbM+5cp4IXc4TMc6EGN9GxQYm3fCceeaZZ9y3PAHMsb37ivuEP5TP5ny8+4qv+U5y4fPetvkpgJ9//nl76qmn3OQdngtMIsqqMVGFVGpkgSPPcRinpCVbZESUFfBLQWZ7w+bCBiRaR/3S23bFb7CHW3ycKbmZC4cIaRcJSXHW7fM6dtMZz1rrE7tm+AzSvPfECyw+ad//c4qwNEu1FCa2WFpAAdzj6zNse9y6dKZIYTiTHh3RbrEViS7hBHD3MSe4YyFK+XNkHP4WMU2rXW49LxiV3p9PFw2wCUuGG/s7klo9Mn6kWSkf3bjyRQHPF85v/HSPJaYkWM/zR2WZFs5OAE9bMdKtiQuDI2WkC/x//1Otec12dt9576SnuJdvn2PPf3+Dk+YREZHu3I6wS7YapRraM5dOM1K14TYk9Cv/62Y/rR3nzsVL/KamJbvE9Tm1rrV7mr/heNI8AUxfI/36UTq2sis9XqHo32ucDvvxZpu/4e/yzd59E0wAM3bcS97xGBPuJ/8kcrjnGer2S5YkOgHMOrIkPM86K9ZuvLG4E6akZo+m7dyZYi1arHVJ29tvL2UjRlRwUhJBSsnpdu022K+/HrKHHy5j/fuXd5IxL9q0aXHWseMmY53jkSOZkFPckpLS3Nq8CMxzzlnj/v3JJ1Wsbdvwlkch/Tt5cpxL+H7xRTWLjeWZaG6d47vu2mLvvbfXLrusqJPDedVIVzdsuMo2bEi2Rx4pa/37lzNSz/AkBXzllRts8eJD9swz5dz3w2n33rvV3nlnjxPmP/1Uy044IdqV8obXiBF77NFHt1q9etFOLtesmTnFzTVNJRF+Z+D3SCbQUo3Gt/Hzu3Llym4SKT9T2rdv737PVxMBERABERABERCBY0VAAvhYkddxRUAEREAEROAYEiBtR0IVKVurVq0sexKOAPbSaJQl9U8VI1lJ1pFiZQ1VmieAkWkIzWnZQgAAIABJREFUEKQf6c3XXnvNlWAlwfnuu++ml/FFKCA6vIY0pYyprwBGGFJymRQuSTWEBudICo6EKCVQkTjIV0qpIksRQchmvo6sZf1RBDSfQSIjEdjWk0Ecn/QnpVN5AYQo8RpCEXk0ePBgV1aVFDIvgPxTAogpUtJIRGSOJ4BJHiKsvCQqiTZEMum7yZMnp68569sX79iUfoZzMAHMepiUg/VtpAqRJoFadiWg+Qxp1gMLxtqW0QisVEs9fMhKnHm9Vbh+kEXGlshUSjLUy55xpCHySUAi531TwZ7YJ+lNYpy1lSmByzWD5GfcSG1SfpxriGuBF3KUKCf9CVPGkGuOCQNci1wTJDIZk2CNBCXHQIiR6DyadYk3vXWz7Zv3ebYoaj4y1WJPPD/b7Xw38ARwkcLR1vPGc6xgwUhbv2WvfT7tdzsQn2iNT6hobzx+tZUqXtjm/rHB7n5uvMUnHLaT61Z06eDChQra3N/X29SfV7qXl/d2ONvat2xgNz05xjZs3WcjHm1rJ9Ysazc89qmRHh50f2tr1qiaPfziJPtu3mpr37KhPX1nq4BlooOdiFc54M0338xQvjjY9qEKYO477k/Ern+qmPLwN954o7vv2YZ9egKYMtRcD4hc5C1lkb0S7lRP8K5D/3uQZxfPI54fXgKYbSj3TulIXhgzaYF7m+sbwXvHHXe4Zw3/JlHL9jyjKNfMcwcZS3qI+5RnMbKXa44XzDQkMp9B4PIM5V72n9SDBCb1zjmSxEW4+5ednjVrlruPeBbyfZongHmW8jlkL/chx1m4cKF7tjF5xZsA492z3rhReYD0UzABTFUFJtb4N56dvuXdve+HUgLaqxLBGH7xxRcBlwYI64bK5413xm+wflMus46n9bVzal6bz0f/+3C/bpxsg3+4wV666herVPyIlKUhy9+f39um/vm2tax7i7Vr9JCViClnew9tt2l/jrTxS14KUAI6zVbuWGAlYytYiZiyrsz8zvj1NnLuI7Zk20x7pMWnLgHr7Z+/SUBPWv6mPdriE2tS5UginUaJZ1+JSHoViVuuSHWLjoxx5aBnr/3SRv3ymNUte7oNuHR6QIbbDqy1gd+1t67NhlmjihdmyTkrAbwzfqOT4YmpCdb1zGF2WtVLrGBkIVu/Z6m9+fP9TnqTWD6l0oWubwOnt7eVO3+x6xr3sQvqdLLiMWVsZ9xG+3DB47Zw0zS79czB1rpet2yrUPh2GPk966/P7K2fe1i1UifZTacNcCloJOxfuxfZe/MeNc635wUfuP4hYj0B3LbBfXbxiV2tdGxF25uwzSYte8MlqkkG33XOq279Z9oRofv3714LN02353/oYMEE8DG7cP//wL/8kuASnQcOHOkz8jAysoCTe337lnMJ3XAFLWWlGzVa7cQrZaVZL/bGGzda2bJR9v77le2++7Y6eXr99cVt5MjKTirmRfv88/12++2U/k+z+fNr2+zZB61//x3Wrl1xGzCgvFWs+Kc7tyFDKtjddx9JuIbamjb9y37/PdGtr8vnr7lmo+3YkezKWk+cGGe9em2z00+Psdmzs/7/hlCPF2g70r2VKq0wEtejRlW2atWi7ZZbNtrJJ8fYBx9UsRtu2GjffRfvylO/+GLFsA7Vps06mzHjoJUsGekS0vffv9XxYz8lSkTYpZeut8qVo+zrr6tbo0aFAu6bn4dM4OT3AH5n8H4WexvzuwU/f6hoxO+J/D8IP/fVREAEREAEREAEROBYEZAAPlbkdVwREAEREAEROIYEkICkwhCcJFy9hkwg7co6k14Z0HAEMDINUUm5Uv+1V3kpQqljZIW3jq4ngHmhQkLOa0gOJBtlPKdPn55JWnrbcSyO6SuAEYKIXGQECTVkjNcQfZdeeqk77x9//NGVM0UQtm3b1r3EITEWaO3OQEOFtCYJikBq3rx5pk0QOMgY0nbemse+G5FCJrXqlcv2BDAl41hz05MqCG/2g9wkAcyfYI2+ZyWAA32O8/7rr78C7jIUAZy4eamtG3aFpRzYbsVOa2cHV8yylPjdVvGGIVbqwu45vsop1410I/EcSLYioUguwhJOvklrytYy3owvUou1hEl+I9QYa99rlDLhjCMCjwR7oEa5aFKl8EK4IeiyKxcdaD+7pg63gytnZ8um/NV9XUntcJongMuWjLWZ73R3/SOt+9LHs23k1wusRNEY++KFTlatQgl74rVp9sX0P6xB7fL21hPtrFTxGIsoUMAOHDxsA9/9wcbNWGan1a9sr/e5ym7vN9aW/LXNBt7b2koULWQPvTjJDicl221tT7fu1zS1nsO+tZ8WrbNHbj7PJYwjw3i7zprKrP8baI1qxoJnFePmrdEcqgDmvuPzS5cuTV/T3GPJfUVan8Q3ZcObNWuWLoBZu5sS4b7PRRLKlGP+8MMPXbnkgOO6a5d7HvkKYJ6pJIaYdMDzgvPwvbd5jlDVgOcc58UkBSY98PKY4/HvUNpbb73l7gPKTiKr/Rv7o2IAfeHc/K/b3377zb205n7xyux7Ahh57E0c8RL3VGMgXY/cDbaGsTeuwQRwsPPi/vJ/qc62oQhg+jRv3jwnrOHt+/MtFI7HepsZq0bb10tesicuHnfMSlDD4K0599vOg5vssZZjMqRjSek+OfkSt87sExeNy1CieuGmKfbcd9cFXQN48/5VxlqypFURi79s+Mam/PmW3Xn2CGt5wi0Z0L//Sy/7dtnrLsV7WtW/U/f+40MSdUfceveHEtCRBSIsMiLanvvuGpfq/ujGbZmGlM9MXv6mzV7zhfW95BsnbLNqWQngz38baF8uft46NnnKrmz4QLqc5hgzV39ir/90r7VteJ/deNrTtnDTVHt5VheXSu5+9nC37q/XNuxZan0mtXQloJ+97PuwkrKHkg8afVy54xe777y3rUnlS9Lvb/oxe82XLu1MeecHLxhlkREF0wXwY62+sNN8BDslugdMb2eHkw/akxdPsArF/k4B+zLiXJ777trjVgAvXZpo/frtcCWZ9+1LcSWMSQMzf5DyzWPGVLUmTWLCut1Ze/bEE1c58TpiREVXnrh9+w0uUUya9Mknt9u4cQdcQpYy0HklgD/8cJ91777ZJXNXrqxrTzyx3ZDCFSow0aeOFSu23Angfv3K2aOPhpeQbdiQ9XEPW5cuJe2pp8o54c0ax9On1zBS1aSAGzQoZL/+WjssduFszPFKl17uxmrcuGpuTeOuXbe4NXuXLKltnTtvciW3b7mlpL35ZqVwdm3Nm69xKe1SpSIdO8aT/VPWmrT02WevcccZP75a0OuD3/n5+cLvj5SE5ndG38bPSCZ08bspSy0w2TDQhKawOq6NRUAEREAEREAERCAHBCSAcwBPHxUBERABERCBfyoBkm3r1693qUmSZV6Li4uzsmXLupfvnhQMRwDXrl3bSP8iZn3Xq2X/yFyOi6Dz1qz0BLB/8o/UHRKGFy0IHJJigVogAYysQGRQMhjh4btmJy9mEL6cE8KDZDDS6ZZbbrF77rnHydhgMsP/+NkJ4AEDBrj9UTaWl0X+wgUJg9BAWvKCyFcAIyp9Gy+TWBcYeYOACtayE8DIY//EHYIEyRqohSKAk3autc2j7rZD6xdala7v2Y6JgyzlwA6rcP1gK3bqFTm+RbITwKQrSFNzjSD0fRuTABD9JC+RwUg2EosVK1Z0aXTfRrqcFCTr0CKD/Rv3A4lt7htKfAeS/jk+2VzYga8AnvXuHenrEE76aYX1HPKNWwfxm+E3W60qpe2KBz5wawWXK1XETqxR1kcamG3evt/+2rTbSpeItRlvd7U7nx1nP/223gle1gJ+5bOfLSU11Zo2rGr97mhlfV6ZaotXbrF3nmxvzRvXCGv9wz59+rjUNcKOiR++DSFJyXhetFJhgBaqAGYtWMafzzKxwrchZpGYTATguuC+8BLApEhJ4fs27jsS49zXTAII1LiH/QUwzzLKNDMxBcnsLyRJ1DKxgIk3lKHnGcxziecyKVtPemd3aWQngKm6QPKY0tIkkv0rEvBcpKwz32e9ZJongEnTeyXZ+ToTfFibnGclk3X8y9t7fc1OADMxA6b+jXs+kLgNRQAzjqSvuc+ZZON/ntlxPJbfZ63UoTM6O6naocmTWa5fm5f9pDzxQxOa2WMtxvz/WrB/H21Pwla7/6tTrUKxWjbwsh9c6tZrnhS85MRu1vWsof//5TTbtH+VfbzgKbf27eGUQy5JGhUR7UTwvkM7rFuzF+3iel0ynFIoAhjxiUD+31+f24HE3S6dTDo4OqqwbT+w1q1D//nN+zOhSkyOt75TLrNmNa6yq07umW2p76wEcN/JbYyyzvXKNbXCPkKXg8Yd3murdy6wc2pdY/efN9K+WfqqfbTgSatQvJZLLPuWGE+1VLdGcsHIaBvVcVNYApjx6jHuDCtcsKgNunymxUZnLEkbl7jbHhh3ujve69cuc8LbSwD3bvWlNalycTojGL4w40b7Y8sMG3Dpd5nG33+sj9cEMP1EIFJOmBTwli1J9vHH++yNN/Y4oXnffaXthRcyrmWf3T21eXOyNWiwyn1+2LAKThjec89WlxgdOLC8de++xSZOPGBXX13MPvqoSp4JYM6jW7fNlpJi9scfdWzduiSXzL3rrtLWqVNxK1XqSAJ44MAK1qNHeAngJk3+smXLEp1c5RxJyJJ8fv/9KjZ27H7r0WOrNW4cY3Pn5l0CGL7ly//pxu6zz6raSScVcsL7zDMLu9LaHTpssClT4q1r15L2yivhCWBKeM+Zk+AE8KpVde3ll3e7MXv55UqujPaFF661ChWOCGDOM1BjghETjfj5x2RN/r9HTQREQAREQAREQASOZwISwMfz6KhvIiACIiACIpBHBCiDi/SgpDDSwWs5FcCeMKC8NGlf34Yo4OU8IoFEJy2YACadh4RhnS1KIPuXb/X2G0gAk3RDECH5WrduHVQAeOtEIp1YexQ5SvnnUBOd2QlgpGSvXr2cBEZc+ItlSsJR6hRx07lz5ywFMCWQEY4IE4RysJadAA6UsMzqEgtFAPP5tKRDFvf7ZCvW5CqLWzrdosvXsehyufNSLDsBDFtkOilwSmAHanBBMiLZSG8i5JgkEKhR5nbQoEEZvoUAo1QvMo/y5Hw+Jy1+6fd2ePvqbHeBQI8qGd4LzmACeMaCv+zOZ4+sn/3tiFusdpXSdkG3t23brrgs+1E4pqDNHXWXPfX6dBs3Y6ndeGlj23PgkP3wy5HUOGU1X3jgUnvhw1m2Y3e8jX72eqtXI7zUEeXeKRdMKWjKt/u2nAhgUrvc3yRsmUDh26gCwPq9vMDlOciYZiWASbF26tTJnnzySXv88ccDMgsmgHkWMumEdYh9J6T47oQJKAhu1qhmAg6TGXiOhjohJTsBzKSbpk2bOglNaWR/wcqzgecQQvbll192XQsmgLkPuNdIK5POPloBzDkPHeqJwmxvh5ASwCSsmTT0T0wAr9n9m706+07retYwq1/+72UFsieTu1tMWDrC5qwd68on+6/ZSkL0nrEnW/WSDey5y3/M8P1AAnhPwjZ7dno725ewza455VE7s3pbKx5T1hKS4m3i0pftq9+HHrUA/m7lKHtnbk9XIrpdo4ddn2h7ErZYz6/PdEI4kAD+fcsMe/vnHtbj/PddqeTsWlYC+JEJzW393qV2Qe0brOD/l0v231/N0qfYxfVuc+f66aL+1rDC+VapOL8fBS4R3OWsoVmuSey/f1LZ94xtaKUKV7KhV/7sEr6+jfWO7/qivitBPfKG9U7aBxPAyPmhP95k8zd+awMv/SEon+M9ARxoTPfsSXFloVkn99xzY12qNZy2fXuynXXWGidEH3ywjCu3zPq//CFlTLnk//3voHXvXtKVFOZnY160CRMO2M03b3LpZkozt25d1KWB6QfpXVK8kZFmb79d2ZVyDqe1arXOlUS+/PKi9uGHVSw2NiJ93336bLdhw3bZhRfG2uTJ4bELpw+UgK5TZ6Wx5vKgQeWtR48y6X0grcs6xT//nOBSu08/XS6cXduNN26yL7/cb8WKRdiiRbWtSpWC6ftGrFNam7V/EcD16gWuDEDFECaXsXQDk8tI+aqJgAiIgAiIgAiIwPFMQAL4eB4d9U0EREAEREAE8ogAsoA1KVkDk/LLnpTIqQC+++673Tq7lD5Drvg25BtS10ug8b1gApgyxog60nEk+PzTe95+AwlgRAdJNiQKArlcuaxfEE2aNMn168orr3RlfUkOh9IoOUzCjPVDSQP4txkzZjgGiEbWCo6NjU3fhPQh5WkR4V76MKsEMBIL4YyEHD58eNDu5bYApsQxyUFSr77r74bCJ7e2YYLC/PnzXUlc3xSit38SmQhbhDpp4KwaSWrEEFLRSzlm10/SwN6aqlyvwdLo2e3H9/v5sQYwJaB9E8CBBPD1vT6xxSu3upLOVcoHflEcEx1lo/pfZyO/nm8vjp5tjetVskOJSVaqRGErEhPt1v29/uJGNn3uKlde+r1+11jFssXCweESvozLueee60qm82LVazkRwDzbSG2TsOca8Z3cwfrnPItKlSrlyhgjXLMSwFxf7INS1YjlQC2QACaFfs4557jKCNOmTcv2+kEUM/GCRDqpdf81u4OBZf1qzpNJJZSC9p/IQt/gSyKWZ5Pvc5EJN6xpyFrZrNnrleMPJoCR5ohWXnwzQSeY1M4uARyuAPZ+vvhPXPJlwmSe0aNHO9mN1D5Wz62wbgC3tm6yjV8y3P7YOsNIZZKQPRbt4OH99sy0tnZK5VaurLF/I7H76IRzLDoq1p5pM8VKFv47RRlIAP+x5Ud77vtr7dxa11n3Zi9bZERU+i6n/Pm2vTv3oYACmDV8v1n2mlsD+IxqlwdE8fTUK2zJ1pk25Mo5Vr1kxooOnT4q6xLG/gKYr41e0NdYO/jhFh+HlLLOSgAP+/Fmm7d+gj14wQdObmfVflj1ob0z9yFXNvkGl/DOnTGmHPeTky42xu6pSyb+v1z+uyfr9yyxp6a0sbJFqriEMMcNJoCRxJR23rxvhT3dZrJVKXFiwFPKbQHMc4/fM3g+UQEh2KSSnNwTJIFZ43X+/ARr0SLWJk3KLO527UpxaeHixSOtWrWCGSpZ7NuXatdfv9F+/DHepVEnTqxuxYtHuC4tWnTIiclt25JdKvX220tm+CzPWKqIMGmGCUG+P+PCPSdKGF911Qa3Nm+3bkdks1dueuTIvXb33VtcWerZs2tao0YZU6ysq0tiuGDBAk50+pepJvH71lt7rHr1gjZpUnWrU+fINYpsbtVqrSufzDFHjMg4MY3zo5KFN4GpdOnwkse+DCixff756+zXX4+M07hx1a1QoQJO1HL8du2OnPt771W2G27I+HsLqeG1aw9bWloBq1WroOPg2155Zbc9/PA2d/6jR1exK6888rsKn0P+fvHFfmvaNMYds0yZyIBDw89Iftfk/zFY2oHJpv5t//797npmQiElokOdWBrutaDtRUAEREAEREAERCAUAhLAoVDSNiIgAiIgAiLwLyOAOCUlS5ILuUi6lJf4vLzhhfnRloBm7UjKqrJuJXLUe8lF2g55iQQmXYY8pXkCmLSsJx0QJkggpBsCkpf4wdbPCiSAefGCeCUFhgxhnU/SbrxY5CUV+ydV50kLXsohY5HfiHFSw0hgtkfCsD0vI/2TeAh0SlfTd0pI84IHsUtje1i2bNnSEE2cA0zYB9vw3zBgrVD6iRz2BDAvBxEs3vEpHYtwmjlzplvH1r9Eru+lmdsCGJFOaVgEHclBeNB///Wd8/L2oJQr4gxJxzi5NW2TktzfcEbqtm/f3q3dTJleUpTey2NvvBl/tkfCIbV4CUsZXNLFjDXfozw494PvWHOuSDVe8iGVgiXRwz3/ze/fafsXfJXtx6rf/5XFnpB5femsPhhOAviVz+bYq5//bLWrlrZ7O5xt9WuWs5JFYyw1Lc0279hvK9btsvOa1LDypYvajPlr7M6B46xwIQROAeva7gyrW62M9Rz6jRUvUsgOHEy0pg2q2uu9rzJSw+E0SgqT0OVefOaZZ9yzgHuCMUEMIyyPpgQ0yW2u4eLFi7vUa4MGDdx9xfgjc1944QV3H/IcYtw9AUz5ea8ENNc8kw+471hDnOstWAI8kADmGiTVzLMCOUnlAco7e6WJuZY5Ty+Ry3/zDGXyChUJELPcb2zPdlyT3rXvy5hnw5133umeFZwbn2Fb737lbxK+EyZMcM/F7t27u3Pm/CiHzzOTY8MaAUPzBDCTQEj8ci4810hAk7onDY3kDVZmObcFMBUVmABDCXbvZwh99k0zwxlmlHIn+U3Z69xsCLL/rRnj0pTn1+5oJQuXD7p7pO7c9eNt074VToAeSX0GbvsP7bJ+Uy+1S+vfaRfXO/LzMatGEnfG6o+tZEwFO6/29VmuYxufuNdmrfncUtOSXZ+LFioVdNcrd/5iA6dfY30vmWgkV/1bYnKCDZ91m/22+Xu7tekga1G3s0ucoll+3TjVBn2fcQ3g3zZ/576GxL3r7FddmeICBSJceeYpy9+ykfMeCSiAP134jI39/QW7+YyBdtlJd7u1yeHJ5zxx+vikVm7d26cuHm8nVWByQ6Qrc5yalmqdR5cPKIApYY0Mvem0Z7IVtt65ZyWAf1n/jQ39sbNVLXmiPXTBaCtftIbrBy01NcVS01LSx2bD3qWOLRK6x/nv2Ynlm7l1iklu0mcSy0fWI84orUjl/r7lR1u2fbadXrWN1S17RoZhYX+fLuxvk5a/aW0b3OfKWsdEFaU2hx1KjrePf+1n01e+Z9c1fsyuPvkhl9r2BHAvt8Zyaza1pNREm7/hG3tzzgOu9PMjF462ooUCi7zcFMA813gGswwAzyR+R6TaydE2kqOIvNNPj3ESlzl9u3enuhLGQ4fusv37U116lDVyfdvBg2l2112bbcKEOLe+71tvVbLTTvtboCImBw3aaQMH7nTpXpKprJWbmJhqzz23yz79dJ+VLRvpxHKjRhnTo/xOy9IBu3fvdpUumMxytO2IyF5n8+cfcscbOrSiXXBBrBO799231RYvPuTE75w5NTMIXpK1gwfvdGWwScAOHlzerr46Y7lw0rG33rrZlUPu0KGE9e5dxqWA33lnrw0ZstOV1X7vvSrWsWPGzzGZkd/xmYDJzxJ+BoW6fIE/B0TvAw8cEdGI38cfL+uSzMj5/v132DffxLkyzVOnVrcTT8zIedSovW7tZ8bqkUfK2D33lM6QxN64MdlOOWW1IcKbN4+155+v4Ep4s6Zwnz7bLD4+1e68s7QNGVIh4DIW/LxkKRb+X4bfifk57b/cDT9rqWjC7xBM4GJCbOPGjY92uPU5ERABERABERABEcgxAQngHCPUDkRABERABETgn0eAF/m8vOeFGy/PeVFP0pIyzbxYDySAEWVIuEAN0UtqjZdbJPYQCsg1XsRzLEq8sr4qAob0lpfK8gQwApUULtuSqCWJm5iY6F72ey/6Ax03kABmO9KdvIxif5S7pvQqs/QROAgO0mu+Lxh5WfXcc8+5Q7AtyUAEAokG+oOM9hcJXgoAiYu0YntEIewQODReAJHGIw3BCyHSo2xD2VNeJHlimG09AQwbXoDyN+sZIztYE5jxQaqTWAzWclsA03ekOLzoP0KNsrRcN/nVSF4yNqw5StqX8ycVDkvELwKIsWbM+R5iC+nH9Yq4QuoNGTIk/WUkfe/bt6+7NpgcQPKbCQbIYdacJhXvre9LApPrASHJNRFIdCEDA61Xml98/I8TjgBev3WfdX1mrK3fsjdgd2MKRdmrvdraOafWdEL40nvft8SkFIuOirQPn7nOalQuZZ2f+NytI0y7ofUpbj3gcBsCgPsS1iTBGJdrr73WjS3Sj0oAgQQwL9UDJY0YJ9b/RujznCO1y8QA9sX2yGBS+by45UWu93LWE8CUqqckPBKa8utcPzxreBZxPwZrgQQw27KWL1KZ5ysvjZG0rBuYkJDgnos8C3iGeG3KlCnpQpZrmecjApb98/zgmYNM9m3w4xjevlj3mnuVF/M8q5DGnAul0nm2Iou59pcuXerWIWc9eAQFctebQOEJYJ7fTMah3DPPNPqHJObZGCiV7/UrtwUwx+ZZDDv6zPXBBJVnn302PWHFOXOOsOJ8kC25uQ7w96s+cKlVpFu7kx92Sc6g10P8Rntowtl28PA+q1v2dLdmbrA2d/0E+2B+b3v8oq+scvETsr2F+k9ta39s/dEKRsZYv0sm2gnlzgz6mUnL3rAPFlC2PM3aN3rErmvcO+i2rFG7dvdil0L2Tev6fgCp/fLM253IZe1epGRERJQt2jTVxv3xovmuAbxx73IbMP0qoxR085rtrXmN9lYytoIdSoq3mX99aj+u/jigAP5x1cf22py7rUxsFet8en9X3hg5XSiysLWu3911h75OWPKylS1azdo2uN9qlGrg5ObuhG2ufylpyZkSwD+s+sjGL3nJnm49xYrHlMmWMxtkJYA5xqDvrjNEd7mi1V26t1bpUx2bdbsX2+b9q+zWpoPTWTIO3y59zQoXLGYtTrjJTqnU0mIiY217/DpbtvV/dnPTgZnWEmayQc+vz7DdB7dYrdKNbfAVszL1m5TvkBk32rYDa+zc2tfbBbU7umv0h9Wjbd668VaxeG174qJxVq7okdSrJ4AvP+keO6PaZW5yADJ7yop3rHBUUety1jA3sSBYy00BzM9insH8vkNjEh6TN462IQg7dNjoJGCgVqNGQZs8ubrVqpUxgb15c5LVr7/apUFpvXuXtb59M0ri5csT7corN9j69UkB9925cwl79dVKTlz6Np77/Ayj8czkd6mcNAQ36wCTzPVvUVFHyj93/D/2zgM6iurtw296o/cuIr0pggpiAQtip1iwKyo2VFRQ0T+CWAC7gtiwIHZRQUUpgoqCgIqCiNKl9056+85z/SZuNrspJCQBfve95bOIAAAgAElEQVQcDpidnbn3uTOzcZ/5vfey7OlYBGrDhsuy3nPeeWVs/Pi62d6+aVOa9eix1pXJRsT6N0omz5/PGvXZ07FeFRY+y3ngiocG+X+C/W3z5iU6yR0fn7MTlLe+8caKNmJE9RycTzxxlUsJ01jnd9WqRhYd/d9cMKbbb9/ohHaghgyeMaO+S0cHanyG8rnJ7wP8/43/ciG8h891xC8PlfLZw+8zVCNREwEREAEREAEREIGSIiABXFLkdVwREAEREAERKGECfElBEgy54SVXvS4FEsCk9II1ZBySg7Z+/Xon5pDAvo1tEC++awN7Ath/v5RNQ/YhXHKTa8EEMGJg0qRJTr4ifX0bKVyEAV/eeI3tkSSk85BG/tsjFxHJvm3jxo1OIiNnvYZkoawpTGkw5liIbI7hux0/J0XsJYs9ARyIMfKX8qzMS26l5IpaADM2hD7ix2uUsyMRWVwNMYvQ8f3CFGbems30g5LhSF0eHODLZN+G5EMEe6KQ15HalPBDlvk2UuFIJhIeNMQXQsx/O9/3eOnI4uKR13EKIoDZ17rNu+3BF6fa3EXrcuw6NDTEhvQ53S7p0sr2xifbLcMm2i+L11ujelXcWr9xMZH21sRf7el3f7SMjEx74s6udsGpzfLqYsDXYcwDDnfddZf74tS/BRLAwQ7EAymcE965QdqK6gS+jQcsSIv6rhPuCeBA+yU9y4MZvqXc/bcLJoD5Upz7I/ezQNcODxzw8IHXYEHiH8nL+e/b+EKZhxw4N30bUhexzD2W43mNewLJai/lPmHCBLdfRLvXeI2HVngwxTe15Qlg/3Eio70yy7lNdlELYOaUeyEPBHiNeyLiyLuPku7mgZCPPvrIPZTD394DHft1Yvq9acbycf8K4PRk6966v/U6JncB3P+LDhafstsaVTnOHjtnesAusEbrS7NvsfSMdLv9pFdzrOEa6E2PTLvAWMs2MizKBnf5yhpVPS7o8EiGjvvlAZeeZR3ei1rfH3BbSgkP+LyD3dD+OWtTmzWzA69hivSc888Et/4uY/NvvgKYZOvPa760l366zYnwQO3G9s86kezbWNf28W962PLtv2b7OWLztpNecT8jzTvqhz5OhDO2QM23BDRC9PFvLrJ6FZvb1e0ey7G+cTCAuQlg14+ETfbqnDtt/rrJOfpRNa6uPd/9t6zUcmLqPpuw6Bn78s+RLnHr2yLDo210z7+sXFR2Mf2vAD7OSH2zZjFlnP0b4/978082alYf27pvTbaXa5ZraHee/Ea29Xw9Aey/n8iwGLvmuGF2RqNrncQO1opSAHO/4v7DvYtGdRoqLexvI6H7yCNbAwrMY46JdsleErIkr33bjh3p1qHDKpekDQ01GzMm5xq63FpnzIi366/fYMhS33bGGXFOvNas+V+Zc+91frfk90J+/6A6Q26/T+dn3CR0STMzVk9Y8z76zfrEgwZVzSFHSQ5Tppo1fmkkZB95JGcFg5UrU5xA/+OP7Odn06ZR9uWXda1OnZxy1Kv+w/9L8HsUDza1adMmP0MJuA2cJ0/eZ717r7edO//7nY4569mznI0eXTOr/LbvDvr23WRjxvz72d+lC4K7To4y0Fu3ptuVV1LK+7/PQLavUiXcXnutpnXtSpWCnN3is4XPWB7c5P9L5s2bZ40bN86xIf8Pwe+s/D7BZytVTHiPmgiIgAiIgAiIgAiUFAEJ4JIir+OKgAiIgAiIQCkggDRArPBFBvKCLzV4cp0vbryn9xGXpK2QmcEaMgXZ6jXSZCTSVqxY4WQEa/iSCK5enbJq/32zgljk2KyzSnqYxjaIB9LCwdaW9I7DGlt8AYOc9b489F5Doqxbt84l5kje8eUNpVcR0eyff/s2xkk/2B6JzRd1JENJnrKGJ1LatzEuJDBr+LJ/xAxym7LPvutO8mUQqQG+DKI8NSlV1uKknLDvOnd8cUaaDblB2Wd4Iy+ZB/pLX3KTv/SfuYuPj3fH8d2W1DVfqCKxSELmt8Fw4cKFLnFLGW+SK6SBSeAVV4MzZQWnT5/uZBiihzmkH75paHiR/mO9YKQ/4yf1TRKUNKRvCW9YM2ckfEl5898IYlizZrM316RYOG5ujZRhsBLlxcXI9zgz5/9jPy9e59bnvfmi/1KBK9fvsM++Xew2ve78Y61S+f/WpN6XmGJ/Lt9sy9Zss517k5zMrVg2xhodUcVaNaxuZWIjLT09w77/dZX9tnSjNatf1bp0aGThYaFGiviLmX9ZUkqaXXXuMVatIqVH96951yBfHnMNck0xh1wrzKO3PjeJXu4xwRrXFQ8EeI2yxZRa517HPQ9pSLKW69X3vODaYU1bHjbg3kR/uE+QCKYCQF6lz7kfcG1w7yJ563+/4B7LfQAJjORmf9wbEZT0ybdx/2F/nKPcl7h/kawiecv9KNDa5lyj3I94KIFxcr1Set4r6cz+uaYRpjBm/5zr3O8Zo38pS9LBXP/cR2HI5wPMWPOc+3RuyVquW2Q+D1tQOaJr165Zw2P8lKxm3Hw5XpBGX1i3nb5z3bEPhJFv48EVEuRc45w39KEwaTTffSPjZv/zqSWl7rOTGlxs5aODl4DOyEizn9dOsg17lln7+t2tZtnAJaBZj5b05lVtH7FjanfJF46dCRtt5soPrXxMNet4ZE+LCM1eCtV3J4jXH1eNd+WIKUUdrAQ06dgvF4+yQWdOsAoxOde1zHZ+Zqa7dOvfm2fbjsSNRpniuMgKLmHasPKxVjmudtbmHHfT3pW2ZMtc25W42VLSEiwiPNZiI8paxdjq1rjK8VYxNvuaoqSVWW94wfrptmnvKnc/p7xyq5qdrdL/b4v0ZB6WbJ1r63cvsX0puy3UQiw6ooyVjapolWPrWquap2b1gzTyE9/2sls7vmxNq7XPF2c2+nHlR7Zm12K7oGU/KxNZIeD7ktMSbOX2392ffSk7LDQk3CrH1nLlmutV5KGY/37vQURTFnzp1nmOB+zKRVdx6V5EPinm7PeODFu0aabj16bOmXZU5WMD9oH9IMUXb/7RNu5Z4fZD2fHm1U9y56nv7wScP8u2/2Jb966xfSk7DeNVKaamNavWwWqWaxQ0/e0dmHWPOWfPa97XlekubON+zwM5PIRCuX3uD/vbEJ0LFiQZad1Nm9ItPT3TypcPtRYtoq1du2irUCEsoOBDOs6Zk2DffZfg1o/t1q2sRUfnlOA8Y4Yk/eGHBKOkMOvMtmwZZR07xrhkbCB5yP34jTfecFUJ+B3M//Nhf8aK+GXt4TlzEm3nznRX1pmyxpSt9l/7lv0zPvr9+ed7rUyZUCdSK1XKuc4t2yG3Z85MsOXLU9x4KIlNmelAcpt9Mz7KIfO5y2cFy3YEkqMFGSfP5y1dmmw//phoGzemWWxsiLVuHWXt28cGlL/smzWYKWPNaiwXXVTO9TfQfOzbl+EE8KJFScazmSR/Tzkl1s075b39G79f8sAqD83y2fbAAw+4hwiDrVXNZzAPflL+uW/fvgGTwgVhoW1FQAREQAREQAREoDAEJIALQ0/vFQEREAEREAERKDYCJCb4g3hAnCA5EUGPP/64S9J6JZyLrUMleCDEFHIDaYkUQhYhrihNh0hCgOQmi0uw6zq0CBwSBEjQ8vAACVvEKYKWFBQJIVLzwcrlHxKDDzAI7kcIYlK3iGH+m6QylSAo1c1DLMXV+IKeEt+sveytd8/nA5Lbe4iguPqS13Ho69Qlr7lyyIPPmmQkMEuipaSztm9vJwpvPOHZXNOfJdG/wh4TCf35n8+7Us0PnjHBwkMLtk55YY9/ML9/b/J2V7K7fExVl2QmKf7xgmFGaXHkLxK4MI0HsHi4izXZEWaIYJYEOVQaD93wgCNSm8olLKfB0gSHSuMexsNHPGR4++23u3LezKP/Q5YH43gZGw9u8f8aVAnic5/lQPh3oOUnGCMynM8/ZD8PuPL5x2ePmgiIgAiIgAiIgAiUFAEJ4JIir+OKgAiIgAiIgAgUiABrbVF2lDVX+WKJxAhlU0mw8XdRJbwK1KkS2phUHuuCko4k5ccXqCQLScrypZPveqIl1EUdVgQOaQJ8qUvVA9KzPJTCwymkdfn7pZdecmn7w6XxAMq5557rqg+QaCZVTRof+UtymrLTwb4sP1CMuCdSup+kFmlx5oj1v3v27HmgDrlf+01OT7AhU86xE+pdaBe27GchQcou79fOC/AmErqDJnexezu9n2s56QLsslRtGp+yy+794iS7+Oj7rVPDw+faLOwkkLJ+b/4Q+2XtV650dnR4Gdsev87+3jLHwkLC7JGzp1m9ivu/1iv9e//9911akooDVFAhKVvc94vCcsrt/VQlQfryN5UbSMeylMah0pDbPPhEVQmWSHj77bddxZ9DofEAEZ/zfN7TkL+k1PndO1jj92+WHqAC0o033ujObTUREAEREAEREAERKEkCEsAlSV/HFgEREAEREAERyDcB1pOkxBzlfXkK3ytXPXDgQJcWOZwSryQtEBt8wUTygpQCyTtSdqNGjQpYHjbfoLWhCIhAngTeeust98UuyTXKOZN6JQ3M+tF82e+7lm6eOzvIN0AAd+vWzZWLRgYgXxk/chxGlNEviUbyjgQWZUmpGEEquLSJF9bxHTP3brvj5DFBS/sWB7vxC0e40sH3dvrAoiOyL3dQHMc/0Mf4afUEG/vz/TbkrK+sRtniW8LgQI/rQO+f3y3enNff5q+f6kpyp6QnWURYlGN46TH/s7Z1uuZ7LeVgfeWBGR7OaN++vavkwkNth1JDjPJAEEsDME5KQB9Kv6+yXAJVLyiHzO+lLMlyqIyPz7IXXnjBXnvtNff/Gf369XNVd3JrpKBZpoBlD4YOHXpIPcxwKF2XGosIiIAIiIAIHE4EJIAPp9nWWEVABERABETgICZA2WMSrqyP6yuAWd8yt7UoD+IhB+06X8oiwlkDGQGMgKlSpYr7gjGvdUoPRR4akwgUNwGuOaoQsCatJ4BJBSE781q7vLj7WhzHQ7CyVjHlMvnSnC/JGzVq5B5MKemGoOAzgzXSS9tnxbb4tcafoyq3dWKtpNqKbfMtMjzG6pRvcsiVf4Ypa+LuStpijau0szCVfy7QaZaanmxb9q223UlbLCUt0SLCoq1a2SOsSlzdIkms8zsdv89QPYAE6aHWWBOXdc+5H7Ju+aHW+N2c9DbpZh6COlTkrzdPLO/A/3twfubns33lypXGmsGIfqphqImACIiACIiACIhASROQAC7pGdDxRUAEREAEREAEREAEREAEREAEREAEREAEREAEREAEREAEREAEREAERKCICEgAFxFI7UYEREAEREAEREAEREAEREAEREAEREAEREAEREAEREAEREAEREAEREAESpqABHBJz4COLwIiIAIiIAIiIAIiIAIiIAIiIAIiIAIiIAIiIAIiIAIiIAIiIAIiIAJFREACuIhAajciIAIiIAIiIAIiIAIiIAIiIAIiIAIiIAIiIAIiIAIiIAIiIAIiIAIiUNIEJIBLegZ0fBEQAREQAREQAREQAREQAREQAREQAREQAREQAREQAREQAREQAREQAREoIgISwEUEUrsRAREQAREQAREQARE4PAisXr3aEhISrEmTJhYaGnp4DFqjLBSB9PR0+/XXX61BgwZWpUqVQu1LbxYBERABERABERABERABERABERABERCBvAhIAOdFSK+LgAiIgAiIgAiIgAiIgJmlpKTYpEmTbMiQIZaRkWETJ050Qk9NBPIiMH/+fLvkkkusRo0a9sQTT9gJJ5xgYWFheb1Nr4uACIiACIiACIiACIiACIiACIiACIjAfhGQAN4vbHqTCIiACIiACBwaBDIzMy05OdmlGCMjI0tkUIg0xBoJORpShL4cSslKxsYYw8PDLSIiIlfO8EhMTDTmBgaxsbElMi86aHYCXCejRo1y8m7Pnj1WqVIle/XVV+3cc88NiCojeZ/7eUhEtIWEhgvnIUqA65RrOy0tzUJCQty9i+vcv7322mv24IMPunOnWrVqNnz4cOvVq9chdZ87RKdYwxIBERABERABERABERABERABERCBg5KABPBBOW3qtAiIgAiIgAgUDYHly5fb9ddf79JoiK3ibvv27bNp06bZyy+/7MqjIkfbtWtnN910k3Xp0qXEpHRRc5g+fbo99NBDdt1119kNN9yQ6+7hcPrpp1tqaqrVrl3bfv75ZytfvnxRd0n7KwABpPzrr79u9913nyv93KJFC3vjjTesdevWTvr5t8zUJPu7bxWzzEyr3WeclWvXowBH06YHCwHOizlz5tiIESNs7ty57qGAq6++2l3j/mWe2fbLL7+0e+65x9auXeu2HT9+vHXo0CHgOXSwMFA/RUAEREAEREAEREAEREAEREAEREAESicBCeDSOS/qlQiIgAiIgAgUC4FffvnFTjrpJCeBX3zxxWI5pneQnTt32rXXXmvIUdJzvi0mJsZeeOEFu/zyyw+JMqnIw9tuu82eeuop69u3b66c7733Xjf2qKgolw589tlnHSe1kiOwYMECO++882zr1q3WtGlT++ijj6xx48ZBO5SZlmxL7qpnmSnxVue2j61s67NLrvM68gEhQPL3hx9+sMsuu8y2b9+edQyu2QsuuMDGjRsXMO3/008/uVLQnEuVK1d2Arlu3boHpI/aqQiIgAiIgAiIgAiIgAiIgAiIgAiIwOFLQAL48J17jVwEREAEREAErCQFMGWOBw8ebHv37nWiF6G2e/dulwZGmCLapk6dekikX/MrgBn/GWecYSSz77//fnvssceceCRtGh0drTO2BAjEx8dbnz597LPPPrMKFSrYu+++a506dcqR2sxMT7X1r19noeFRVuXse239W30sZcNfVvuW9y1x2SxLXDHXat/0joXFVSyBUeiQRU2A+9Y555xjf/75pz3wwAPuHkayd8CAAfbXX3/Z6NGj7aKLLspxnlAOnnPo9ttvd+X3KQv9v//9Tyngop4g7U8EREAEREAEREAEREAEREAEREAEDnMCEsCH+Qmg4YuACIiACByeBCgxjNiinO3SpUtdEs03hVa1alX74osvsuAgO7755hv3s1WrVrnSzJSNvvTSS6158+bZ5AWCY/bs2fbJJ5/YokWLjNKnzZo1c6k30sas8es1UsCUfS5TpkzWzzZt2uQE25YtW1zf/Eup5jljmRm28/sxlp64x8q0PNMiqzey0Mjc19ElzUcS7+OPP3ZCBy7Ivjp16jgh27Nnz6zDMj62mTBhghsnEqdevXrWrVs3V7Y6Li4ua1t+xnhICCKHKOkMW6+RdP7222+z/ps+dO/e3Y466ignkJBK8Js0aZIdeeSR2YZO+VgSiMzHjh07XGIYzvT15JNPzrYO6bx581x/4UnykLLFRxxxhFu/lj4zVq/BYvXq1TZx4kTXN/ZdvXp1O/vss12y0X8+mKfvvvvOlfBGXDNWylczp61atbJHHnnEGCdt27ZtTvD//vvvrh802CG52X+5cuWy+sHYOOfoM+9LSkqyWrVq2ZlnnukYcc76NlLkzMtXX31ljJd+c1zGyf7PP//8rM059uTJk92269evdw8ZnHLKKXbxxRdb/fr1s+2XcV144YWuD7fccos9+eSTAdd4Tdu90VY9doql7lxvUTUaWUhYpKVsXWXRdVtb4qqfLSQyxurcNM7KtDwra/9IZeYW3jwQwTwcf/zx7rpq1KhR1vqwnHPPP/+8/fHHH7Zu3bqsbZnnHj16uPPFWzObbUmfUjqcc4NrFw5t2rRx2x577LHZkqlsz3nH9bpw4UK3FjcPX8ACJv7r2TJ3pFhJRa9Zs8atacs1XbFiRSc8r7zyyqzxzZo1yz788EM3h5R75yGGo48+2o2Pfnj75nx58803bfHixfbPP//Yrl273Hg4n9kn9w3/tbN5WIJ+M4cIV/hxTnA/Qth788j1w+uwpj9sx72OOe3atWu2e0+e9xafDdgX5yJzwLUFY64d+kNin/Nt5MiR2e4H3ttZM5hrm5LQDRo0cA/iBFrrm/kbNmyYbdiwwZWWZv4CrS9ckH5rWxEQAREQAREQAREQAREQAREQAREQgcODgATw4THPGqUIiIAIiIAIZCOAdEDIIHsQwcgVT9KxYY0aNZwMoiGQBg0a5KQSkg35i1RBpDRp0sSldZE5NETOK6+8YsOHD3dpXqQkDXmHIHruueecxAi0bqrXQeRPx44dnSyiPLSvnMzPNKYn7LK1I3tawrJZFlGxjsU172xlj+1usY06Wmh0GQsJ/U9Ae/tDaCFYNm7c6I5L/5A5jBfJgximMe4pU6a4dTyRX962SGC4sEbsnXfembV2MdINwYjwgQHbs53XkD4ILxpz8dJLLxkloCkXTTq6d+/eTighr+iHb2vbtq0TnuwDAUd/6QcCmn6QMPRkEWli2HN8T6TRJxrCjvWfPXGN4Lvjjjts/vz5rq/sm3ll39dcc42NGjUqm4RC3N16661uO7ZH3Hky8rjjjnPlkr19IzARzuzLexCAfjD2u+66y43Z6zPrqL7zzjuuz76ikG0pWf70009n/Zx5YttHH33UCXev3zCh70jEMWPGuHlFWCIIPWnHvtknfUI0cv76SmDG279/f3ceIuxYozpQy0jaa9u+ftL2/PqZpW5fa6wDTAsJi7DwCjUtrsUZVvnMOyyqZtOst/fq1cuJaPpA37x+tGzZ0qVEGzZs6LblWkO8Mx7mm205FzmnSM7TZ8QxDZ4IYYQ12zIXvI9tEaQIRQQs/OFGupykufcQgXe9IuOfeeYZt63v9QojhCXXNv1m/97rAwcOdPPoNZKtlJbnWL595iEIxsd1TmNOqlWr5rbx+sz4mBPWykWk8vCBdxzuXZzjzDljY769/fM+rlce3OA1HmLgmly5cqW7x7Ed++U6uPvuu93cevep/NxfvG0ozc54H3/8cevXr5+bI/a5efNm92AFbLh2uZcGalwXXN/MAQ8B8FCOf2P/HIfGOYl09n/woSB91rYiIAIiIAIiIAIiIAIiIAIiIAIiIAKHDwEJ4MNnrjVSERABERABEcgigBihIXJIsCHUEF2+zRMqyBdEDtKYv8866ywnOR566CH7/PPP3RqYSB4kyo8//uiSsPwbKYLgQGqxpi37R16QmiVRGqghbxDNiA+kFFLWNzGcnylM3bHOCeDk9X9aZsb/ry0cEmLRtZpZpdP7Wlzz0yy8Ut1sIpiEKLIZ8Yk4RbYhxBgPx/cSwKQvSQ0idekb8oikKzKH/iKmvv/+e5d8pXmckeSs/Ut61H8NYE9qIeIRgkieV1991UlLJCclYhFViCbf5glg+ti6dWuXmoQdx0B6IhYRsDRPADMHV1xxhZNOX3/9tQ0ZMsQlShH8SG3eR7qWRC9M+DkyccaMGa4PpJjhdOKJJ2Z15bXXXnPMSDQyNpLKJGq9cfnKQ+QsyWWSpSRckZLIbc4rRC/nhifMPAGMYCYdDEu2RZAj/JB8nkCkv4hsJBxJcwQvYtSbDyQiQpBz8cYbb7T333/fjjnmGDdnHTp0cMlazjkeBIA3f7x21VVXuWOReOdvRGVuLSM53jZ/fL/tmvmmWWioxTY+yWrfONbCy1QxCwnJ9lbOG4QnfUCSk4Dl2EhLBOfDDz/stvcEMGw5v8qWLevS1qSrYdK+fXs33zD0BDDXEuOBJ4ln5h5RjMhmW/jMnTvXiVXOceYQ5ghdrnkeGEACs03NmjWz+s05RaKW/XHv4DXvQQg28p1vHpYgEd65c2cncrlvIOnffvttd1zGT/MEMH3l/PL6jKz2RDFzxj44dymzzDVCQp9rljQv1yxJaqoUcB3xGucb9yt+znkPU8b06aef2tChQ40KBLD2HmDJz/3F24b7G2l2zgnmhf0zJo7BMZctW+ZS2CTQA7UlS5Y4foydBz641v0bMp2HQmik39mfBHBBZknbioAIiIAIiIAIiIAIiIAIiIAIiMDhS0AC+PCde41cBERABERABPJcA5jyvohIxB9pO0+4gY4ErCfmkChIXUQGshMhjFT2GlLq5ptvdrLqgw8+cILEvyGskFtIKGQdQsS3NDTbU9bZS1b6vj8kPMrCYsv/+6PMDEvbtckS1y6w3T+9a/GLZ1hG0h7LTE8zCw2ziAq1LbZRB6vYqY9LBdNI3yEfSTwiMjluIPGMyEamknhFHvomB0k9I+T4OXLIt+VnDWAkFVKSpDQSDKmEwDvttNMM2cvPfI/nCWASxJ40hSHijjVJ4c880DwBTJlf0okOU2am443gpAwzUoyyvohUBC/ilb542yINKQvMuqeeuOM1TwDDDi55NSQzJbb5mz7wB2HL+Dg+DxrQPAFMH5GvNJKbyGLEGyKRZCdCkPPuvffec/INORgs0Yk05RymFDflpRGKXuPYpKxJ3yK8veYlXpGMY8eOzXMt5h3TRjoBHFHlCAsvX8MSls+xcm27Wa1rX3UJdN/G2GHBuJDTyFNkNIy5tpgTmieAKc1MSWqvITC5Pkltv/XWW67ssCeAEbmcG56Q5RicF7BDdiOakf6UGidlyvXpbQtTxCryFVnL2L2GAKak84oVK/JVnp2+I/rZJ/unMkCLFi2coGU+aJ4A5jxk316j/xwbgc2DDpwbiFPuH7CjTDnXTLCG8Eaici6RcvddR5sxw4DUOedNQZt3fk6bNs1+++03d43Rfy/ljqylioJ3PvvvnzHDgbGdeuqprrKAf4MxDzzAgYcruFZVArqgM6XtRUAEREAEREAEREAEREAEREAERODwJCABfHjOu0YtAiIgAiIgAo4ACWAEl68s9EWDbCGtiQhkG1+xhoBBMCKJER3ID9b35D2IJv/SzTNnznQlURFQpGd9m29pZUrsImcCJd3WvnSZ7f31sxyzV6ZlF6vX7/Ocs5qZYSnb/rG9v06wfX9MtoRVP1tmSqLbjmRm/Xu/cf9GJCEhSYySpkW+IaGRXb5rj65dJ5QAACAASURBVJKOnTp1qlsLlvH6s0L08ppXttV7PT8CGIFJYhoZhGxFlpGeJB2KLKWP9M1rgQQwr5FOpnQw/WMuaIEEMD+nvDcluZGfiFbWa33qqafcz9i/b5oTgUciGNFPOV2vFUQAI7JIbsKQfbBPJCyCkAQz8oxkMC2QAOacI+FJWWLEGAlZ3kv5Y8Qi51iwxCX7ROyS0qQ0NzLbt9EXUtaklxFvXkMw/v333y5VSrlkr7x1sFvIhjf7uAcPyhx9rsU27GCbP3nQ4hqf/G8KuPx/5YARspShJrXN9UPinDQwSVbY+ErBYAKY64YUPulTZDj9DyaA6S8JY653Eq+IS641yogjQP2vN9bXpX+cyzfddFPWcPMrgBHanFOc++yL+wTXEklWxC/3BxK6tGACmLHwwAIPZyC+EeBcG6S8mQ/uP/5rA/vOC9UJuG7ov/8a2vSBc/G6667LStkGm9NAPydJztwhbjl3uD9yr6TUOIKae6vvAw3++4APcphUNNc161ariYAIiIAIiIAIiIAIiIAIiIAIiIAIiEBREZAALiqS2o8IiIAIiIAIHIQE8hLAixYtculLSu4i/gKt3cvPEHok+vjD2qNIuGCijLLDCDyvIU8QTZQYRs6R1EOEBWoFFsCs25uaZGk7N9juOe/ZjhmjLX3fDrdrXwGMSEOIkQakdCupTNYLpUQrpW4ZF+NE8JDs47+DJfFIZJIE9m15CWDEJglMEqaIPP5NQ/zRJ/giu0jnei2YAIYnJYLpP1KRFkwAM27KW7N/0sYITlKTlDkONgf83DeFml8BjMzmWEhe5BkCD/lLApLULpIvLwHMWJC4JGRJr5K2hhHljEl3IjhzE4Kstcr8UAbYN/3rO1eISVh4jfLKJGx5HynbvBKYmanJtnvuhxYWU9Zijmpvu+Z+YJU69bHQqLhs5zwJa5K4yD/mHNGMzIYDSWrONS8VGkwAs0MkI9fotdde6x6uyE0AI1qRjpy/pFYp771hwwb3sECwUuvIYfbttfwKYOQvopZzCVlPqpx7AtcX13l+BDDH5GEMKgwwBwhgUtEIb84ZHgDIbT1x1pv+4Ycfcr1eSU1zzyloo/w79wYe3CClzAMInINcf5SJ52EHxLf/gyLecbz1mxHjnGOUMVcTAREQAREQAREQAREQAREQAREQAREQgaIiIAFcVCS1HxEQAREQARE4CAnkJYBJkJJERLwgaf1Tvf5D9hLArBHqn7gLhoey0JSbJYmHKPIv++z7voRlsyx1+9ocuwqvUNPimp6a7efpibttz7yPbc/8iZa0er6l79ue9TrleSt3ucsqnfavaPUaUgYxRrlZSl4zfiQZ4rB+/fpZspQUom857Lym3hPAiCbG6t9IHiM1c0sBkmIcMWJEVhnbYAKYVCXs69atm1VON5gAZt1h0r6MGWHHeqb0kVLXSL+80q6MI78CmHQxYhvRT398RS2JcMpK748A9k0AM2+MO1jzEsCU+Sb9mZ8GH5LrlOJmHVoSwoVtlG5GiCL+6ROpWK+tWrXKmjdvni8BzPvpG6KVNXwpQ56bAEa+IotJQFMCm+Q0zEkgI9Hz0/IrgFlDmmOwpjXnqtcQpFzj+yuAWbuaB0hI9yJgcxP+zDMJ4C+//NKtQ1yUjdLZnMushU7FA9/5Y+w8hEE6O9ia0ST1SWBzLvBgB8lhNREQAREQAREQAREQAREQAREQAREQAREoKgISwEVFUvsRAREQAREQgYOQAOKPlCsJNtb69E8Bks6kVC4lcEmgkuDMrSE3EWskGxEjuaXz2M/8+fOd+CWpx/ZIk8K29IRdtvXzR23f75Msdc9my0xJcLsML1vFYo7qYGXbnG9lmp9uYWWrWkh4ZMDDUXKZksQkMRFsiFEELdKH5Cm8SFvmJcS9nSOTKTGNMBo6dGgOscoaywhBeDEfvlKLNDIJSFLViGdKBNM8AYwwrFmzpvsZQhD+JEqRqp7k9ATw+PHjDTnlbYtwJolLuhsRTzlg0pUIZIRtbuWUvbHlVwDTF9ZjJQHO375J2sIIYG8NYOQsqUweIvBd69V3gintDGcEJKWkEa15NdYa5g8seBCA8tqFbaShKXXN2s2UrfbmlP3mJoCbNGnirhmvkehFHiK+eciAEuXBBDDnNMl01mrmPCQ9S4oWicp/M8b8CP/8CmDv/CQtzlq3XiusAOahDO4X3KuYc2996EBzglRFjJMi5t/BUt/7M5/cOymnzUMvnBeUySdRzxrnrEnNdUQ59WDnIg9ccB/hAQaS98hq/4ac5166ceNGt0+uk7wS6PszFr1HBERABERABERABERABERABERABETg0CMgAXzozalGJAIiIAIiIAL5JkAikFKzlPVlrU9SgEhfJBSyAaFBSeAHH3zQSUJ+RiKY9UKRTyQHkWisU0ujfC3CmPUtSeghG2vXru2kFBIZ2eGt/0v6FBGIAOMYbOffEMIctyAtbc9mW/302Za8frGFRsZaeKU6Vrb12W5N1ph6R1toTM4EJ4KXkq1IK2QqInX16tVOmFEGGzl6+umnG6KWRCjcWJuUMZIMRtyybivldBHalMz2bZSXhguld59++mn3nnXr1rm1ZimHzOvIO/aNDPIVwHBCYHnJZIQTzRNsSGqvrDHlqYcNG+bWDqbPzC3NE8D0mbV1KUvLGqjPPfecE4pIbVKMyDmEIilLRDRz1bJlS9cfksWUWCbF6/ugQH4FMOWMr7nmGpeg7devnyt7GxcXZ4yPYyO59ycB7KVoWYOV8wvOlBjmfOK/EYZsg2BjfBybUs4IWNgjEBHCMKOccqdOnaxZs2ZZ08f5ybwg4v3Xwy3Ieem7LWsvI/9gj4AnwUt/uW6Q8HAPVAKa0tWIW/rMNUX5Ya4dEr3MGa97AphUOWNlPVqub8p8038EIvKb0tOcL5w7cCJVCzfOUfaxdOlSt0Y057Nvy68AJrHOQyVnnnmmWxfbKwtPiXjW197fBDB9oyw1wpty1vSP+w9jZ99cJ+yfOUSccl1RkYBriOuVRD+im3vcmjVr3PuDSdrc5pfzgXni2uW85g/7pGQ75aC5jhHVwRr3VGQ8UprzPpCcZpzPP/+82wXjIS2OaFYTAREQAREQAREQAREQAREQAREQAREQgbwISADnRUivi4AIiIAIiMAhTACJgRhDziHJvMZ6pKxfSUMOIUJJ0CF9fbdDBJIcROTSEMbItccff9woceq7LdKFxBwiioYsRdxs3rw5KGGkFOviFqRlpqfZ5o/us+QNi61smwusXLseFl4ud4mMNCTFR/+9htSlz5SORWQhaBgPQhBhigz13x4hNXfu3BxlrBFTiCjSkN572D9SBwmHqOMYCLrevXvnGK4ngpBBiDWaJ4DZj8eZfyOfkbQkjaOioty2ngD23ZafIwNJNiMRPbGEqKc/pEoRkr77Rtohxn0Fd34FMOca+yW1iYj1PTe8pDgPFCBmaYhqktMkJX1Tnv5rALMt/US4sSYw55P/vpGQlALmOAhEhCRJTebCd1tEIOcbctZrrKOMOKQf9I1ywvlJRud2znJcyiPTD64D3z7wPvrJgxYkvmneGsCM03++eUCCaxPpSfMEMA9ycP76nm+IYAQy5wdzz2tIZK5vZKg/N0pEM27fll8BjHSFGyKZ/frvm/ONsdO4r1AqmQcT2N63+a8BzGucSyR7eXCDZLPvOco9iTEhs/k59zHuT5xb/tcrxyMFv79lvXk4hPsnD4R4feCaY145F4Otq+wJaR6q4HonhR0ofc01zAMd7JuHJXhfsJLSBblHalsREAEREAEREAEREAEREAEREAEREIFDn4AE8KE/xxqhCIiACIiACORKgFLHlHem1DFihRK3SEZPKPFmhB3JRCQlwpKEG+VrSUteddVVLjXoNWQF6VbkHbJuy5YtLp2HxGNbL8GK/EHM+csv386SWH3yyScLPIP/ln0OsZCIaGxanu/3+ovsol+IG2/N327dujn54js+pCBrIiMVeS8JWcaFsIZJIPFDwpTEH0yQ6pTFRWIde+yx1rVrV5e2/PTTT7Ox9I5JOpYSsPQFuU7zBDB8mDvEJ2KS7eiDb6lYTwBTIpnUMalYyg6TPkV++5feJj2KoKQMNHKLxnmBxCat6lvaG5GKqCLFS3o4t8b5xfgpRc1+EZuIQCQmSXJ4eDKO0rfwRRh75wz7/umnn4y0L38Q8V5DjjIX7777rk2fPt2trYq0J8FMOpOUrNeSk5NdUvTNN990qV/+GxlIWhYm/mlMHg4gKcocwYvkdGHLCSMjSY3zwARrcSMDEbTMCw8SsOYwEpPmCWBSwpxjzA3j5YEKyjezhrAnED0B7JV8Zm1lzj049O3b151vvucG1x/nvMeNfnA+IHq5Xtnet3EOkHRlHnNjwH457rhx41y6m2PQR8YHa85fEtg0zjdkM+l75s63IUiRuKSWSe/6ziEPVCDsmUPuUXAguc57qFLgNa5X3s/1RYqf65UENHNJsj+YqM3rxuFVCuB84LyEB+fJ+eefbzExMQHfDl/mEPHMNiSIfddI9n0T5zDXFmPkOuE9vuPKq396XQREQAREQAREQAREQAREQAREQARE4PAlIAF8+M69Ri4CIiACIiACInAQE/AEMKWrkfG5NU8Af/LJJ650tVrBCCBbvfVzEasIPMR71apVC7aj/dzaE8BNmzZ1KfLcWrA1gPfz0HpbERFAFpOyJo1MspukMIl/Hk4ItlY65x0PByCqqZbAAws8JKAmAiIgAiIgAiIgAiIgAiIgAiIgAiIgAnkRkADOi5BeFwEREAEREAEREIFSSEACuHgnhZQq67uy9iySlTLpI0eODJreLMreSQAXJc2c+4IvKeXcqhF470LWUja9oI2EMAlsSseT/L333nuNRL5vGtt3n5xvlH8mmc1DB5Ra35/jFrSf2l4EREAEREAEREAEREAEREAEREAERODQICABfGjMo0YhAiIgAiIgAiJwmBGQAC7+Cad0NyWpBw0a5Eows551q1atDnhHJIAPLGJKhzdu3DjbGsHBjoiwRc4WtJHcpoQ75adZy5ty475rafvvj5LZlM2ntPUTTzzh1hre31LVBe2rthcBERABERABERABERABERABERABETj4CUgAH/xzqBGIgAiIgAiIgAgchgReeuklt74y6+CWKVMmVwKsMzp79my3vm2TJk0OQ1pFN2TW7v3rr7/cesCsk1scUg4JyNrPrJ9766235joYxDSlhWkkTNXyJsCa5kjZ/CSAWceYBwAK2pjDmTNnuvWPWcs4WNlnb7+sl826xTxgwDVbHOdZQcek7UVABERABERABERABERABERABERABEovAQng0js36pkIiIAIiIAIiIAIiIAIiIAIiIAIiIAIiIAIiIAIiIAIiIAIiIAIiIAIFIiABHCBcGljERABERABERABERABERABERABERABERABERABERABERABERABERABESi9BCSAS+/cqGciIAIiIAIiIAIiIAIiIAIiIAIiIAIiIAIiIAIiIAIiIAIiIAIiIAIiUCACEsAFwqWNRUAEREAEREAEREAEREAEREAEREAEREAEREAEREAEREAEREAEREAERKD0EpAALr1zo56JgAiIgAiIgAiIgAiIgAiIgAiIgAiIgAiIgAiIgAiIgAiIgAiIgAiIQIEISAAXCJc2FgEREAEREAEREIHSSyAxMdH27dtnVatWzdHJXbt2uZ9VqFCh9A5APRMBERABERABERABERABERABERABERABERABESg0AQngQiPUDkRABERABERABESg5AksX77c7r//ftuxY4dNmjTJYmJisjqFFL7iiissJSXFHn30UWvbtm3Jd1g9EAEREAEREAEREAEREAEREAEREAEREAEREAEROCAEJIAPCFbtVAREQAREQARE4GAk8NBDD9knn3xiQ4YMsYsvvrjIhvDbb79Znz59rGnTpvbGG29YREREke07IyPDfvjhB7vnnnvszz//tMjISHvuuefsuuuuyzrG1KlT7dJLL7WkpCSrV6+ePfLII9azZ08LCwsrsn5oRyIgAiIgAiIgAiIgAiIgAiIgAiIgAiIgAiIgAqWDgARw6ZgH9UIEREAEREAESoTAxo0b7ZlnnrEmTZrYDTfcUOx9QEguWLDAvvjiC1uyZImFh4e7vpx33nl2zDHHuP8uznbyySfb/PnzrW/fvjZixIgiO/Rnn33mhGylSpVs8eLFFh0dHXTfO3futKeeesptM2jQoDz7MGvWLOvdu7etXr3a7f++++6zq666yv3ba3v27LEvv/zSpX9XrlxpNWvWdPN+4YUXWmhoaJ7H0AYiIAIiIAIiIAIiIAIiIAIiIAIiIAIiIAIiIAIHDwEJ4INnrtRTERABERABEShyAr/88ouddNJJdv3119uLL75Y5PvPbYesVzty5Eh7+umnLT4+3qVRMzMzLTU11WrVquWSsgjZ4hSUc+bMMdKyV199tdWvX7/IeFCW+fXXX7eGDRvmKV0p5dyyZUvr2LGjTZ8+Pdc+bN261SV5582bZ1WqVHFSl+RySEhIwPdNmzbNbr75Zlu/fr3rC2K6UaNGRTZO7UgEREAEREAEREAEREAEREAEREAEREAEREAERKDkCUgAl/wcqAciIAIiIAIiUGIESlIA796926655hr7+++/3dq1Xbt2tXXr1tmAAQMMEYuY/vTTT61s2bIlxqckDpxfAUzp56FDh9qTTz5p6enpNnz4cOvXr1+uXUawf/755y4xnJCQYL169bIxY8aoFHRJTLSOKQIiIAIiIAIiIAIiIAIiIAIiIAIiIAIiIAIHiIAE8AECq92KgAiIgAiIQGkmcO211xoJXMoNz5w504444ghXctlrFStWtJdffjnbEFatWmUffvihK9VMeeLOnTvbBRdcELCcMfv96KOP7Oeff3apXvaNbKxatWq2fSJ8o6KiXHrVS61Soviss86y7du329KlS91rBW37FnxlFhZucU07W0h47uvtfv/99zZ69Ohsh2jfvr3dddddAQ+7efNmmz17ti1cuNAooY1IrVGjhmNx4oknZkss33bbbbZt27Zs+xk3bpxbp9e/UfYZXqShv/nmG6tcubKT4L6NlLbHY9OmTXbmmWfasmXL3HEnTJhg5cqVyxMVCesbb7zRPvjgA9dv3uc7994OkMpsAx9KRZ999tnFmsbOcyDaQAREQAREQAREQAREQAREQAREQAREQAREQAREICABCWCdGCIgAiIgAiJwGBJAxO7duzfoyCnBjIilpaSkuHLMlGpGOqalpTlZi7g99dRT7YUXXrB69eq5bZG9M2bMcOvQIiaRjfwM4dm4cWMnldu2bZsrcYTq8ccf7wQ1CWVkdEFaRnK8rX/lCotf8oNF12ll5Y6/xOKadbaoGo3NQsNy7AohixD1bd27d7f3338/4GERtY8//rgbG5KU8VGmunz58nbrrbfavffemyV4Ka+8du3abPtBjsfExOTY96WXXmoTJ07MdagIcY/1119/7co/s07y+PHjnQwOVvrZf6ckrBG6rMFM2ehbbrklx3EnTZrkuOzatctq167tylF7xy7IfGhbERABERABERABERABERABERABERABERABERCB4iUgAVy8vHU0ERABERABESgVBBCryEvKL9900012/vnnW//+/bP6hrBt06aNk5uffPKJE5v87LrrrrNOnTq5VCvr9/72229255132sMPP2wRERH2559/uiQsa95269bNpX4pVcz6twjL1q1b25QpU4ImVTkea/CyJjFSknLQgdKyuUFM3bHWVj/V1VK2rjLLzHDSN6JibYttfJJVPKW3RddpbaHRZc3+f51cxrJixQq3S6Q3Y8xNACN/Kb18ww03uGQsjRT1q6++6niRqCWRS4MPAp120UUXGWv2BhPAyF1eIxV9xRVXOFYw9m3MiccD0Yx8b9CggWNWp06dfJ9bvmsHs2YwEty/MR5S0JwnJL6Rxk2bNs33MbShCIiACIiACIiACIiACIiACIiACIiACIiACIhAyRCQAC4Z7jqqCIiACIiACJQKAnmtAUz688orr7R58+a59G6PHj2y+v3HH384AVqpUiWbPHmyK0380EMP2RNPPOHW9B08eHBWIpVUL6Jx7ty5TiiTHA7USA1fffXVLk07duxYq169eoE5ZWakWdKqX2zPb1/avkVTLHn9n/+KYDMLCY+02KM6WLl2PaxM67MtovK/yWWvLVq0yNq1a5cvAfzmm2/aZZddlvXeO+64w62nO2jQIBs4cGCOfh911FG2fv36oALYe0N+1wA+99xzXSr3hBNOcHI9NjY236xI/t58882uxDPln5G7/g0pjvinLDXpYoQw86ImAiIgAiIgAiIgAiIgAiIgAiIgAiIgAiIgAiJQuglIAJfu+VHvREAEREAEROCAEshLACMjTzvtNFeGmeSrrwCkBDLp3w0bNrika926da1Dhw7u3yR+WVfYayRjKamM1H3ttdfs8ssvzzYuXmdNXVKtJGZHjRplLVq0yDH2TR/0t31/Tsvx87hGHa3m1dnX8UUEp+/ZYon//GZ7fhlviSvnWur2tZaZnmoh4VFWpnVXq3vrh9n2VRgBTBlmZDmJ6ueffz5HH4taAJMynj9/vktkU645LCxneetgJw+pbNK9r7zyitWvX98lwQM1ksK7d+92kp8/aiIgAiIgAiIgAiIgAiIgAiIgAiIgAiIgAiIgAqWfgARw6Z8j9VAEREAEREAEDhiBvAQwQhSpy9qy5cqVC7jGLK/NmjXLCWCk7+bNm10aONh6tMOHD3cljr2GjCRhTLnnChUqGGvssl5woPevfeky2/vrZzl4lGnZxer1+zwgJ4Rv+t5ttmv2O7Z96nOWvm+72y62UUerf9/0bO8pjAAmjUsq99prr3Vpaf9W1AL45JNPdunc/RHAlHVGAJPqpV+U7lYTAREQAREQAREQAREQAREQAREQAREQAREQARE4NAhIAB8a86hRiIAIiIAIiMB+EchLAP/111920kknWdu2bd3atnmVGWaN2H/++cfWrFlj1apVy1efSLEiTRs2bGijR4+2GjVqBH3fti+HWcLyn3K8HlP/WKvabYjPzzMtMzXFkjcttfjF023XD2+4f//bQiw0pqwrA13rmuyitjACeMaMGXbOOefkKYC3b99ucXFxQceY3xLQlNT+4osv7LjjjnMloMuUKZMv3myUmJhoffr0sY8//tiVkP7+++8DvpdktiP2/+sl5/sA2lAEREAEREAEREAEREAEREAEREAEREAEREAERKDECEgAlxh6HVgEREAEREAESp4A8hXBS0lm0qChoaHZOsWatRdccIFt27bNCeA2bdrk2ulevXq57SjzfNVVV+U5QNLCpGZJD7/xxhuu1HRhW2Zaiu2e94Ft//oZS92x1jKSE8zsX5EZGhVnFU/pbZVOv83Cy9e0kIiobIcjCXv88cfbWWedZZR09ufBxpTCHjp0qPmvAZyXAG7evLmtXLnS/alVq1bQYbL27tFHH+2k+9SpUy0qKnsfvTd6/SB1zXa+JbfzYgj3bt26uXLdvXv3duLdv6Wlpbk0Nms233bbbU5sq4mACIiACIiACIiACIiACIiACIiACIiACIiACJR+AhLApX+O1EMREAEREAEROGAEvIQvApY1ehs1auRk79KlS+2UU04x1vlFdj777LN27LHH2j333GMdO3Z0onbPnj2udDDlnkn+0kiksg4u6V/W8+3atauTnazryz537NhhnTt3dtsmJye7fX/22WdOtiJIi6Kl7txgq586y1I2L3fiF8kb16STlWvbzeKan27hFWpaSFhEwEMhX1lbl/VuEZ9HHnmkW5sYueolk/dXAF944YVO1FLq+r777rNdu3bZkiVL3BrLvm3dunVGeWdKYyPlTz/9dLftggULXN9iYmLc5pR/PuOMM4xyzqy5TCI4kLAONFDKVXfv3t0dg/deeumlOTZj/KxnHB8f7wQ9grtOnTpFMUXahwiIgAiIgAiIgAiIgAiIgAiIgAiIgAiIgAiIwAEkIAF8AOFq1yIgAiIgAiJQ2gns3LnTzjvvPJcERXBS4hlZW79+fScraZs2bbLbb7/dpk2b5tKorNMbERHhxCNy8P7777dbb73VbUtp4UGDBtnbb7/t5DFymPdQSphtSRAjfGmkUJGfCE/EYiB5STqYNYML0jJTk23D2JstceU8i2t6qpVvf7lF1W5uYbEVqWWc6652795tPXr0sJ9++snxQLYypjFjxmSJ2v0VwIybtC2tZs2aRsIWOf7dd99l6xOc+vbtax9++KFVrlzZypcv77aFOXPgiWik8CWXXGIzZ8504n7KlCm5Jou9g+zbt89J+smTJztx/+mnn1qDBg1ycHnnnXfcvHI+cOw5c+ZYixYtCjIV2lYEREAEREAEREAEREAEREAEREAEREAEREAERKAECEgAlwB0HVIEREAEREAEShMB5O8TTzxhs2bNcrKzXr16ThDeddddWd1EFE+cONGtGUvqF4mInGzXrp2Tw+3bt8/aFjGMXHzvvfdcSpXUL2vetmrVyiVNvdLQa9eudUIYuRmskWqlnHRBW8qmZWahoRZRpb6FhIYV6O2///67SyYjgSMjI61Dhw726KOPujWKaSNGjLBhw4a5dC4C1muso0vKl/GNHDkyxzEZ5zPPPGNjx461rVu3OsnOtvDzb5SJfvLJJ+2bb74x2COMKcU9cODArLV+kerMxy233OLk+s033+zeg6wN1pC5r7zyipP09Gfw4MEu1R1IvtPHBx980KWzOdbs2bOtWbNmBWKpjUVABERABERABERABERABERABERABERABERABIqfgARw8TPXEUVABERABESg1BFADJLYRfQhA0nthoVlF6eUC2YbxKG3XXh4uBOOIX7JWl73tuV9vM7+EKqewm8SigAAIABJREFUbOTnCQmszxu8sf/o6Ohi5UXf4eGJacbnO0Ze4w/9on9eQ3wj0HPrM/vkvYzd4+HP2dsf/PjDtjCDne/x2I5j3nnnnW49YvaDzO3Xr59LDfs39jVu3Djr37+/JSUlWZcuXZyMDrSt915S2kh7/v7222+z0sfFOiE6mAiIgAiIgAiIgAiIgAiIgAiIgAiIgAiIgAiIQIEISAAXCJc2FgEREAEREAEREIHSRQA5e8cdd9jXX3/thDApZBLLvmWdSfOS8qY0N+lt1hIePXq0Kx0dqCGdSXGzPX9Tupp0cTBZXbqIqDciIAIiIAIiIAIiIAIiIAIiIAIiIAIiIAIicHgTkAA+vOdfoxcBERABERABETgECJCkHjJkiL3++usuMfziiy/a5ZdfnjWyX375xYlhtmNdZdYxptR3sEaSmfLcGzdudGsfv/zyy1a9evVDgJSGIAIiIAIiIAIiIAIiIAIiIAIiIAIiIAIiIAKHPgEJ4EN/jjVCERABERABERCBw4TAwoUL3Vq9rAfs25DCM2fOtC1btmRbtzgYFspUP/DAA3bMMcfYZZddpuTvYXL+aJgiIAIiIAIiIAIiIAIiIAIiIAIiIAIiIAKHBgEJ4ENjHjUKERABERABERABEXAEWMPYf01m7+f8Hei1QOjYT0G2F34REAEREAEREAEREAEREAEREAEREAEREAEREIHSQUACuHTMg3ohAiIgAiIgAiIgAiIgAiIgAiIgAiIgAiIgAiIgAiIgAiIgAiIgAiIgAoUmIAFcaITagQiIgAiIgAiIgAiIgAiIgAiIgAiIgAiIgAiIgAiIgAiIgAiIgAiIgAiUDgISwKVjHtQLERABERABERABERABERABERABERABERABERABERABERABERABERABESg0AQngQiPUDkRABERABERABERABERABERABERABERABERABERABERABERABERABESgdBCQAC4d86BeiIAIiIAIiIAIiIAIiIAIiIAIiIAIiIAIiIAIiIAIiIAIiIAIiIAIiEChCUgAFxqhdiACIiACIiACIiACIiACIiACIiACIiACIiACIiACIiACIiACIiACIiACpYOABHDpmAf1QgREQAREQAREQAREQAREQAREQAREQAREQAREQAREQAREQAREQAREQAQKTUACuNAItQMREAEREAEREAEREAEREAEREAEREAEREAEREAEREAEREAEREAEREAERKB0EJIBLxzyoFyIgAiIgAiIgAiIgAiIgAiIgAiIgAiIgAiIgAiIgAiIgAiIgAiIgAiJQaAISwIVGqB2IgAiIgAiIgAiIgAiIgAiIgAiIgAiIgAiIgAiIgAiIgAiIgAiIgAiIQOkgIAFcOuZBvRABERABERABERABERABERABERABERABERABERABERABERABERABERCBQhOQAC40Qu1ABERABERABERABERABERABERABERABERABERABERABERABERABERABEoHAQng0jEP6oUIiIAIiIAIiIAIiIAIiIAIiIAIiIAIiIAIiIAIiIAIiIAIiIAIiIAIFJqABHChEWoHIiACIiACIiACIiACIiACIiACIiACIiACIiACIiACIiACIiACIiACIlA6CEgAl455UC9EQAREQAREQAREQAREQAREQAREQAREQAREQAREQAREQAREQAREQAREoNAEJIALjVA7EAEREAEREAEREAEREAEREAEREAEREAEREAEREAEREAEREAEREAEREIHSQUACuHTMg3ohAiIgAiIgAiIgAiIgAiIgAiIgAiIgAiIgAiIgAiIgAiIgAiIgAiIgAoUmIAFcaITagQiIgAiIgAiIgAiIgAiIgAiIgAiIgAiIgAiIgAiIgAiIgAiIgAiIgAiUDgISwKVjHtQLERABERABERABERABERABERABERABERABERABERABERABERABERABESg0AQngQiPUDkRABERABERABERABERABERABERABERABERABERABERABERABERABESgdBCQAC4d86BeiIAIiIAIiIAIiIAIiIAIiIAIiIAIiIAIiIAIiIAIiIAIiIAIiIAIiEChCUgAFxqhdiACIiACIiACIiACIiACIiACIiACIiACIiACIiACIiACIiACIiACIiACpYOABHDpmAf1QgREQAREQAREQAREQAREQAREQAREQAREQAREQAREQAREQAREQAREQAQKTUACuNAItQMREAEREAEREAEREAEREAEREAEREAEREAEREAEREAEREAEREAEREAERKB0EJIBLxzyoFyIgAiIgAiIgAiIgAiIgAiIgAiIgAiIgAiIgAiIgAiIgAiIgAiIgAiJQaAISwIVGqB2IgAiIgAiIgAiIgAiIgAiIgAiIgAiIgAiIgAiIgAiIgAiIgAiIgAiIQOkgIAFcOuZBvRABERABERABERABERABERABERABERABERABERABERABERABERABERCBQhOQAC40Qu1ABERABERABERABERABERABERABERABERABERABERABERABERABERABEoHAQng0jEP6oUIiIAIiIAIiIAIiIAIiIAIiIAIiIAIiIAIiIAIiIAIiIAIiIAIiIAIFJqABHChEWoHIiACIiACIiACIiACIiACIiACIiACIiACIiACIiACIiACIiACIiACIlA6CEgAl455UC9EQAREQAREQAREQAREQAREQAREQAREQAREQAREQAREQAREQAREQAREoNAEJIALjVA7EAEREAEREAER2F8C+/bts82bN1ulSpWsYsWK+7ubQ+J9GRkZtm7dOktNTbWjjjqqxMa0ePFi1wff1qJFCwsPDy+xPunAIlAcBFJSUmzDhg0WERFhtWvXLo5DlupjcG/etWuXNWjQwDEpibZkyRJLSkrKduiGDRtaXFxcvroTHx9v06ZNs61bt9pVV11l0dHR+XpfadgoOS3Rtu5bbdXLHmkRYVEl1qW9yTtsb9J2q1W+Ua59SE1Pth2JGy0yNNoqxtYosf4W9MCJqXttW/w6q1nuKAsPjSzo2w/K7RNS99juxK1WMaa6RUeUOSjHoE6LQGkjsGXLFnvmmWesV69edvTRR1tISEhp66L6IwIiIAIiIAIicBgSkAA+DCddQxYBERABERCB0kLg/ffft8GDB7s/V1xxRYG6xRf677zzjrVq1crOOOOMAr23NG68e/duN46wsDCbM2dOgbs4efJkQ5ZceeWVVrly5QK/33sD8nn9+vXZ3o8UQ9KricChTGDRokV2+eWXW8eOHe2ll14q0FATExNtwoQJlp6ebt27d8+3oCzQQYp542uuuca++eYbmzdvXoGEeGZmpi1YsMBmzpxpZ599tjVqlLs4zG1Ybdq0sb/++ivbJvTppJNOypMGnxFPP/20vfbaa0afPv74Yzv99NOzvW/jnhX246oPrUnV9ta61mk2b82XtnrnQuvc8GqrElcnz2McyA1mrRpvn//5nN3b+UOrHFcyDyRkWqa99fN9tiN+g93T6Z1ch7t061wb9ePN1rZOV7vmuGEHEk2R7nvKktds+tK3bOAZn1jFmINHXBcGwtd/vWSfL37Bbu7woh1d67QC7WpHwkabu+ZzO6JiC2tarYOFhoTleP/HC0ZYiGXaRUffb6npSTZh0TMWF1nBzml2a4GOpY1F4GAi8Oijj9qwYcOsTp06NnToUOvWrZtFRZXcwzsHEzv1VQREQAREQARE4MARkAA+cGy1ZxEQAREQARE4KAggLnbs2OFSVqGhoVamTBkn+xCRNL44X7VqlXuS/cgjj8zXmJAg27dvNxK+NG+f/inSZ5991gYOHGivvPKKIRsK0kaNGmX9+/e3atWq2Zo1awry1iLZds+ePS4dx/HzSpXt3bvXdu7c6ZK1kZGRTtDGxsZm6we8SB2SbkNEFbTVq1fPpdyQHUhg37Zt2zZ3/GCtfPnybhw0BAkpBto///zj+pwfAZy2d6tlJOwyCw23yKr5O0/yM0b6DT/YeOdkft5XVNswfvpAkpCUNknIChUqWNmyZZXuKCrIPvuBN9dCQkKC+ynXCfcjrhuvcb0nJye7+1F+kuncw7hWeciCOeR65Rr0/2KWBy86depkl112mb355psFGt3ChQvt1FNPdfufOnWqnXDCCQV6f2E39u7j3Gu5nnNr3OthzN/w43wuV65cjvO5Q4cO9ttvv9ny5cvdF9r5bTDgvTA566yznBj3bVxL3FOCNa6x+vXru5f5An3FihXu3ySSue/mRwAz19dff71NmjTJjatp06b28ssv2/HHH5/tsL+vn2aPT+9pF7boZ1e0HWqjZ99i3y1/1x7pOtWaVGuf3yEX+XYp6Un2xLe9rGbZBnbd8U8GlGxFftAAOyT9e8v4pnZPp3etTe0zcz3kb+un2rDpF1mXJjfaDSc8XajuJabus/iUXVY2qpJFhWf/rCzUjv3enJKeaCNmXGoNK7e1S9v8z3EmEbwrcXOeh6lZrmGe25TWDcb98qB9sXikDTz9kzzn1X8M7/821CYuetbiIsvbiz0WBUwQX/ZOFTPLsPev3GHxKbvtug/qWvUy9W1kj4UlgiQ1NdPWr09zv8/Wrx9pgYKZ8fEZtmNHuqWkZFp4eIhVrBhm5cqFFrq/aWmZbr/sPzOTz7RQq1IlzB2jOFtS0r/9SErKsNDQEDe2ChXCLLSQQ2RMu3al2+7dGZaRkWlRUaFWuXKYRUcX7/jgvH37v5y558fFhVilSkXDec+eDDdGzqPIyH/3GxeXE9yYMWPsoYcecv9PxWfrk08+aTfffLN+VyzOE13HEgEREAEREAERyEFAAlgnhQiIgAiIgAgcpgT4Imz+/Pl233332Z9//um+WOcLC0QgX7rzxQUNEUMJUMQCIiCvlpaWZgMGDLDPP//cCUmOwz67du1qTzzxRLZkXGEEMLLmkksusXPOOcd9sV/c7e6777Zx48a5cSI7AjVEyJdffukSAcuWLXPCBaFFIu6RRx6x0077L3lTWAHcu3dv++6772z8+PF27LHHZuvO/fffb88991xQRIiSF198McfrlH5GvuRHAG/6YIDt+GakRVapbw2H/11k09GzZ0+bNWuWk0mepC6yneexo99//92lOPib+UFOUnoW8ciDCxdccEGJSOniGn9xH2flypX24IMP2k8//WQ8tEBD1CJTeeDDm/927dq5hyRWr15t1atXz7WbPIzCuc2DEV6JdYQn+xw+fHi2dGphBPCmTZvs6quvdmKaygR169YtVnzvvfee3XPPPTZo0CC79dbgKTtKvN911132xx9/OCGOBOfhkb59+xr3EB4C8tr+CmDu+U899ZS7Lw8ZMsSVXvZtSFmu62CNzxvm17cvbHvLLbc4MZ+XAOYziPvzG2+84RLZPBDDXAeqjPDHxm/t0W+6W8/WA+ySox+0V+f0sxnL37ZHuk6xRlWOK9Y59D3YPzsW2rDpPa3vSWOsVc1TS6wfU5e8bhMWPW2PnfOtKxecWytKAfzRgsftq8Wj7c5T3rA2tbscsPGv2P6bvTirj93ecYwdWflodxyS18//0DvPY3509Z48tymtGxRGAC/c+K29Nqefm5er2z0WsGz2dR8eYekZqfb2ZRssIWWP3fhxQ6tRroE9fX7Bq5sUluG2bek2ePBWe/fdXVa+fJgtW9bQSTzf9t138fbgg1tt2bJki4/PdPLyyCMjbMCAynbJJeUDCuP89AuZPHDgZpswYa9t2ZL+/59pYdapU6w991wNJ2CLo61bl2p33LHJ5s5NdKKWFT1q146wa64pb3ffXXm/ZTTS9YUXdtjrr++y9etTLS3NnFg+7rhoGz68ujVrVjzpV+Ts/fdvsalT99nWreluvpDs559f1oYPr2YxMftnuRHaEybssyee2GbLl6cYEj02NsSOOirShg6tameemb18Op99fLbyWcpnGL9rjB492nr06FEc06xjiIAIiIAIiIAIiEBAAhLAOjFEQAREQARE4DAlMGPGDPfFPOlGymw2a9bMCS7SvsiR/RHApNCQD5TaJDHGfvhCZO7cuU6+UBqVtK+3fmNhBDBy1Uuw+aYDi2s6r7vuOqOENRxPPPHEgIflNaQQ/aRkaZUqVVxaGdFUtWpV++qrr6xJkybuvYUVwKxfivgg3egvTjwBTInpQGKKvgUqwZ2XAM5MT7WEJd9bTKOTbOf0F23z+ActtsnJVr//FEtav9jCouMsokrh0sCkKn/99VcnovOSfUU994jfG264wc1brVq1XIoD6fjzzz+7JDDyP9jcF3VfDvX9UXac8suUGyYFzz0Jxtw3OKdff/11Nw+0/Apg5B/C8N5773X3HM5z9oUE5U/r1q3tww8/zEq3FkYAc59D/tKQqsW99t+rr75qd9xxhxOvyNxAjQc5zj//fPv7778dQ+49pP1nz57t+st7mQMvab+/Aphjcy/ingQL/+S+J4CbN28eMCnNvfHhhx/OwTC/AvjTTz+1Pn36uIeXeEiDhwe8c8efy1+bZ9sj0863y4992M5r3tfenT/Ypvz9mg3tOtnqV2pdYpcdCcs5qyfYQ12+tJiIsiXWj2HfXGSV4mpanw4vWIjlnugrSgFM2emv/nrJ7j/tIzu2TtcDMn4E5ccLhtuqHQvsvtM+stCQfyXR8m3zbfqyt7KOyUMCW/atthPr98w2Fzd1eOGA9Ks4dloYAZyZmWGs9xwaGm7hoYHXBu//eXuX/H3por9corrfxLZWq1xjG9zly+IYnjvGzp0ZNmXKPnvhhe22YEGSpaebVa8enkMAr1iRauedt8ZWrUrJ0bcyZUJt7Njadu65BV8nGVk4YMBme+utXS456tt4zua888ra2LG19ltO5hfkxo1p1qPHWvv99ySXQPZtiNHBg6tY376VCiyBMzLMjW3AgE1Omvs2BGybNtH20Ud1rE6dA7t+/N69GU5uf/TRHktPz94PChn16lXeRo+uaVFRBU8kf/NNvF177XrjIQL/dsQR/A5Yz5o0ybluOL+z8v87fL42btzYvvjiCzviiCPyO2XaTgREQAREQAREQASKlIAEcJHi1M5EQAREQARE4OAggJDs0qWLE2uUUb799tutYsWKrnwpSWC+sOfJdVpBEsA//PCDXXjhhS4xzJfwNWvWdPsg2YdgROKNHTvWfSlP8wQwX9CTOvbKUFNel8Sxv0QhFeiVhvUljdQJlA5FyJByQ0SwL/bJvv0FqbcvpAXb0w9YkIiOiYlx74EJQslbHxduCEAkcNu2bbO6g2giaca+kC2kckeMGOHKkdJPyhmTCH7hhResc+fO7osh9u0JYNbgRUSxHX1AoDA3/qVukfUbN24MeMKR6PNtngD+5JNP7Nxzz833SZqXAE5YNsvWvNDdYht1tLKtutrGd++0iqfeYBHVjnJCuNzxl1i17g9bSFjBvgBk3Ig/GilvkhTff/+9k+Zeo2Std47yMwQcpWXhBnseCqAUbrDy3Myxd27AP9A5Rz9gzHnDHxr7Z11RHpAgcfnYY4/lm2dxbJienmGJyWmWlEoa59+SjJzv0ZFhVi6OhwNyfgkKu30JKZaQlGoZmZkWER5mZWIjLToy3HU5NS3dtu6MN75arVYxzr3u33btTbL4pBQLCw2x6pVyXru5jZ25gCX3hjPPPNOx5ctS+k0Zea5jBJ533eZXAPPl6ymnnOLmmQdPuOdxHXGt3Xnnne76Jcn9v//9z90fPAF86aWXusQ85xM/J7XPueR/3+CBF6oc+DeOwQMD/s27v/A+GvcWzuFgpc2533C+cc/j32zH+cy5ihynIXXZLwlg0rYkqP3L6XM/YI5JxZLK9RKx3FfoC1UKkMfcr0nXerLUE8Ck7zmmd13R50DrGgYrxc91y1i95gng2267zV1L+W35EcDMLRKb+wXn0Ndff+0+j4I15N/gyV3txvbP28kNLrFJf422CYuetSFdJlnt8o3z27Ui3Y7yz0OmnG2nNbrGTmt4VYmVf96Xstvu/Oxoe+ycGVajbE6GSWnxlpiyxzIy0y0sNNKWbZtnT357ecAS0JR0Tk6Lt7SMVMcKcRgTUc6iwv87LzIyM2x7wr/3/fELhtu3y9+xW04cbS1rnpLFNyos1spF//sgCC0tI8XYN+vM0o9QC7XI8FiLjSyfJXSDTc7upK02cNKp1qvNQ3ZKg15B5/CZ76+yOasn2qgef1i1MoElDmslIzrpC4I0IizSYiMrWERoTjnEgZLTEiwhdY+lZ6RZWGi4xUaUz8Zif0+o9Mw0S0jZbZxDtMiwGFeq2X+dXk8AD+j8vjWuevy/QjckzGIjylpURFwO2b8naZslp/9blt+3xYSXtTJRFXP8/Nnvr3bSfNi537uxDplyjtWt0NRu7Vg81VpIa95wwwYnfhMT/5OC/gKYBGvPnmtt6tR499l4/fUV7KqrytmCBckuNUxJ4U6d4uzrr+sVOAU8f36inXXWGkNQIkFHjKhmNWqE2+OPb7Pp0+MtIiLE3nqrlvXsWW5/pzvP9yF8R47cbvfdt8X1/7TTytjdd1dy5YyHDNlqS5emuDTrF1/UtQYNAp+rwQ5COel27Vbahg1pVrVquA0aVMVatoyyDz7YY2PH7rLk5EwbPLiqDRz43/WaZ4f3YwMk/+WXr3eln48+Otodk4/HRx7ZZj//nGgxMSH2xRdHWMeO/91r8nMYpP2FF661GTPiXblnJPk558TZt98m2FNPscRNhnXrVs7Gjavl5tK3edV/+Kzlc5O1gfn8DdS8ZS94jc/e/CxrkZ/+axsREAEREAEREAER8AhIAOtcEAEREAEREIHDkMDMmTNd6WQScFOmTHFf7gdrBRHAyAe+0Efs8mW915APCIqbbrrJSM6OHDnSveQJYEoWI2nWrl3rBAdClTLSpD995Qhrc3722Wc5uorYQeb4Ho+kJiWnERqUZ0VYtGzZ0q3HhVT0l8tLly51pdoQB7wXaYz0Qcg+//zzLpFI/yjfnFu79tprnWRh7UxkK2vXTp8+3a2x6TWEF2NGJiOdSF97AhjRyLEWLFjgxBdJavrbr1+/bGt7Uo6b8QRqSB3f8R0oAbzpw/tsx7TnXRciKta21J3rLaLKEZa6fa1ZZoZF1z/W6vefaqHRBUvP8BBCXuWefeUrcgyJheQjtYs044u0jh072gMPPGAkDX0bc0PakVLDSEKYMx9IQc6lvNKbXDM86EDa/ZlnnilVd5AvZv5tH0xZaBu27rFdexMtJTXdCdt6NcpblxMb2/UXtrWYqP+EPNfmB1P/sAnf/mkr1u20pORUq1Ih1tq1qGN9L2lv9WtVtCWrt9ml971vSSlp9tGIy6x1oxrZxoxkHjhqik387i+rXbWcTRp5TZY8zg8c0rjt27d3AnLy5Ml5rjWeXwFMJQIS+BdffLFLAvveS0hxM4ekYNmO88UTwAhT5Cj3BM4Frnke4KCso++Xs8FKGZP4QZr6NtYgRirzwAcPwrBf1rlFVvLFsL8ERnxzn+QYXOv8Nw+X0DfEKfcZGmvbslZ3sIYo5t7KNcH9lIoPJH65L3mNL6h5QIdjcZ/2HtDxBDDvY44YA5yoJMC93lunl/1wDXqVHfz7wsNAfN547UAKYMrFn3feeU5sU/aZazq363nz3lU28KvONqDze9as2on2y9qvbNyvD9pDXSZZ5dicEj8/53Nht/l13WT78LdHrN+pb1mtcrl/3hT2WLm9H0m4Ztdie/CM7J+53DNW7vjNxv8+3JZsm2NJqfFWIaa6VYypacu2/ZxDAGdYhj393RW2fOt825u83QnSslGVrXG1E+yyNg9lifZ9yTut94e5p+SOr3ee9e/0Xla3py19w6b8/aptjV9tyWlJFhEWZTXLHWUnN7jUzm5ys4WHBZdaM1d+YJ8sGGEDz/gkoOD2DpKXAEZqf7/iPZu54j37Z+ciJ1PhcUztM6x7q3usatx/D2Qx9j82fW+T/37Flm6ZZwmpu52sptw42yJj97ftSdpuk/4a5c5hzmsLCbUaZY+0E+pd4NLtvklyTwA3q97BtsdvtB0J6y0qvIwdVaWNdW95t7Wo8Z90pz9Pfne5/bwmZ3r37KY3uTWq/duERc/Yim2/2T2dxjkeo2ffbHUrNLcerQbs7/AK9L5Nm9LsggvW2MKFyda4caRLvi5blpIjAbxiRYp17vyPK8/coUOMTZpUz63Ry/YvvrjDJXiRf/PmHVlgQTps2DZ7+OGtriTy5MlHuEQsEhap3L79Klu7NtV6965go0bVLPQ6vMHgIL8vu2ydTZ68z5o1i7Rvvqnv1uelUS75iivWO5H53nu1rXv3gonoTz/d48Qr8nPo0Gp2552V3DgSEjKsV6/1bv8dO8bahAl1rWzZ/SvBnJ9JZ45Gjtzh1uWdOLGuHXfcv6J3y5Y0O/HEf4zy1/SPct6B1n4OdgweHujWba2RoL7uugquZDcpYsRw//6bbcyYnWYWYkuWHBUw5cxnEKWfv/32W2vVqpXxgGygBxKpbuJVvOBzlaozwR5SzQ8PbSMCIiACIiACIiAC/gQkgHVOiIAIiIAIiMBhSAARS9qO5C1fNuTWCiKASe/xJQdlXJHLvo2yoyeffLKTnQhomieASWsiYpB+yD/WJEbKIW1OP/30rN2QpEXaeQ1JS5llfwGMrCAFt2TJEidwSeOR5iNJSpqPcZPO9cQAa3YheHgfJZL5gzBGuiAI3377bSelSfvdeOON7vAIHtJ3lLlGFnkNOUIJVvgiH0gKI2D9n+pH+iAs2TfrYXoCmD4hwiiDy5dArB3Ma4hzUgSeZOHY/mt9IppJExSXAE7bs9n2zBtv8X9/awlLfrD0xN0WEhruxC+loMsfd7FF123tvoguSOOcQ4zRkHIIrE6dOmVLHfLFGnKPpAUMH3roIZeUJLXMAw0kiGHH/CD4vPU/mTf2TSqdL+U453bs2OHEZEMwAAAgAElEQVTmHrnFOUepYP+G9EDck3JkXWBEHmtAIxEL2jZ/0N/2LpiU59tq3zjWYhoUTAg8OfYHe33iLwH3HRkRZn0v7WDXd2trYaGhLin89Lgf7dMZi1z617c58Vmvsr0w4Dx3nVz+wIe2fXeCvT64hx3foo79/Od6ctfWqiFfiobbfc9Ptq9nLbUTWtW11/7X3ThWfhvXCvck/iBJ8xLw+RXAPDTB2r/eNebbH6oJXHTRRW4+EZLclzwBjIxlnWdkK9cT5wySFKHoXf/si/vc448/nuN+5C+AORb3BI7jXdvsj/sc9yXW5GXtXu9LXx4M4X7Evc57CIX7Iecf+6JiAzKaRqlj7lGMg3MYIewrZhkL64JzPXAtcH1MnDjR3Qd9G+c9Yhlm3pg8Acz9jf3yHvaDwObhCqofVKpUye2G69B/nUPu+cjp4hTA9J3rE848FMQ1nlsjgbkjcaNViKlmEaFRlpKeaHuTd1jFmBolkrwlufnmvAGWlJZgfTu+4tKhJdFIx975WRu7qt1jdnqja7J1Yfm2X+2Z76603cnbXaqzTFQl25e8w9bt+tslT7s0udFuOOG/ZDfS83+Tu1hGRpqViargKgnsSthk6/YssSqxdWxo1ylWKbaWS88+N/PfBxvW7f7btu5bYw0qt7Hy0f9VfkCQ9mx9b1Z/Pln4hFuzt3xMVQtn/tISnLROzUi2mzuMspOOvDggvuS0RHt59m0WGR5lfdqPzJVzbgKYsU388zmjH8jnehWa2/+xdx7QURVvH37TE0JCD733XhRQQUSKdAVFigULIDZUUEGwoCCoiAoIItKUP4iACEIogiDSQbog0nsNLY305DvP5Ltxs+xmN3TCO+dwxOTu3Zln7r0J+8zvHS9PHzkTdUTORh+VWkWayWv1x4ufd+r9tuHIPJmw4S2T0i2as6JJ516MCTPjLZKjvLzX9Nd043V37rlmx6173chfWOYPKikkqk9HHpCLsWFSt1gbeeGeEWkS2BLAMGMOg/3zSGTcBTl8YYfkDSwsPeuPTyejGd+esA1p3SERvP/cZnEmgGMSIiQ+Kc6MhXR0ZOw5s1dwNt/MSUZ3x29/HOWJJ068YMo+N2+e3aR5f/op/DIBvGrVJWnT5ohJCU+YUFjats0uGzfGSIUKfqbsb926B43U/O67QtKpU+b63q7dUVm4MErq1AkwCeJjxxLl/PlEufvuAHn//TAZPvyc2Qs4NLRYpssvu8uFpC+y+dChBOnZM7cMGRJiSkGz9zDlrR9//Khs3Bgr77yTVz788L/7zJ3z9+9/Wr78MlW8Ll5c3IhlymjXqOEvU6dGSM+eJ6VsWV8jgEkZX6/20EOHZcWKS2Y/XkpqHz+eaEpBV63qL127njDz3q5dkEydWiRToh3B3b37SZMsnjWrqEkQs6CgcmU/2bUrzqSD+R5z++CDgQ6Hx+8z/P7Pz1B+DvIz1b5RpYTfJWgs6uTnvlXh43ox0/MqASWgBJSAElACdxYBFcB31nzraJWAElACSkAJGAI1atQw+0CScLMvF2yPKDMCGPGBiKBsrq0U5ZxIPCQLEoFEG80SwEgVhCipNBJq7GdJerd58+ZGpNrLCquPyBASsrYCGCmMUOF1SBJkCaVAScDxNUr2kmj7/vvvTSoX4YyA5UMXkoKUQiXxR8lSEm+IQvptlQC23tvVHsCUeUbYIp8QI/ZSC/mLbCExjci1BDD73E6ZMsUkUnkNHwxxHKlkpKMjOWn1CekBP2cCGAFvm/zjdcwT8+CouSoBzWtSkhMlfM0Us/8vpZ6TYyMlqFZbyd/hM/EOuvrSf672AIZLixYtjKxH/JD+o0Qt1xjynQUCJLtJTHIMSUTS1XwPgQwPxP7o0aONfOQ4FgjYNq4pZD7HcV6ub2QZ53B2bWb0qDn+XRcJ3zDD5dOoxNuLJVv59EksVy+yBHD2AF/p+2wD8fHxkuNnIuWnxdsk7Hy0VC4dYgRt7hzZZMWmQ/L6sHkSn5gs91UvJg3vKiV+vl6ydfdJmb/yX4mNT5Iej9aWzs2rS5cPZsrhkxdlxNutpVyxPNLxnZ8kMSlZPu3ZTO6vVULe/GqhLNuwXx5vUkU+eKGRwzLRzvpO6WLk6vjx4015YlfNXQFMWXkqAHAP2afAmVNSr3x/yZIlZk9cSwCzrzMl2nkOkMKnjDACl0UcJId55jhq3MN8j9dZCWAWDnCv8yEw0hTRS8IfsUwSF+nNMSRXuRYRqTw3eH5wr1OeGonJs4pnMVUIWKhgvx+2qz2AWQzBIhaqEvB8sU8c8/4sXuFZNXXqVDM8SwBPnDjRPIt5BvIzgz2VV61aJWPGjDGLKZwJe6o4kGJ2JoD5ecFzzr7xPLL/+cEx7pSApnw3gpu+I76thR+urqlb5funIg/IoCWPSJe7hxhpd7Pa+sNzZeSqrvLVI39JSPYSad2g5PKE9W+a8szNK7wobSr3NJIvPPaMLNk9UX75+/PLBbCkyMFz2yRXQH5TvhkheDb6mEza0Ee2Hl8ibz44VeoUbZ1uqO7uAUzSlYRp3uxFxdfL30jk9Yd/le/WvS4lcleVT1ulLjazb8fD98jQPzrJi/eNMsnvjFpGAvhE+F55b1FT8fbwkefrfi7VCzU2ohMZPn59bzlycaf0emCy1Cr8kEk/D/n9MSN7O9Z4z8hpktCUvf5pyyBZc+gXeaLWh9KmUk/xyMSiKUpfL907WX746x0pl6+2KWldMnd1UxKbEuck2g+f3yGv1Bsr9xRva+5XSwC3rdJbHirf1aS3L5o5HC/z/vlaahVuJq/UHyv+3o7FlrXfszMBfLOuW2fviwicOvVyAbxgQZSRoIjiHTtKyx9/REu/fmfMnr8jRxaUokX3CDKZ8sZ9+2bu95natQ/K33/HSps2QfLTT4WlcePDwn7DoaFFZefOOHn++RNStaqfrFlT8rISwteKH2njsmX3yqVLKfL11wWkVi1/6dz5uEmskvp96aWTRlI/80xOGTs2dcsWd1uXLsfNvruFCnnLxo2lpGfPU/Lnn9FGMpcs6StNmx6WggW9ZfbsokYKX69Wtep+k+6mfPfbb+c1Jb1J6SJmx4+/KCSx77knQJYtK5EpATxu3AXp1euUJCaK/P13KZk+PVJGjDgnL7yQS958M49UqrTflNL+3/8Ky+OPO14cwM/4Ro0ameQv1WKshVu2LKhKZP3MZd9gft5qGejrdbXoeZWAElACSkAJ3JkEVADfmfOuo1YCSkAJKIE7nACSAnmK/CR9azVSaewTi/y0yoBmRgAjMJAgiFP7UmeIFNK4CA7SqzRLACNIbPetRLAhb+gjAg+B66g5EsCcmyQyH6CQACPNazX6hSw8ffq0ERhw4AMaUpz0DRlkL3qdXSquBDCJVPYypQ/0x76RnuMcCGnKGVsCmOQvSWXbhoxCuiBUBg0a5PTqdSWAHZWVIx1tCXn7E7sjgGOPbpdDQ5tKSvwlCa7bUaL/WSaJF09IgQ6fSe6HXr/qO82VAEZ8IWIRdLCxlVFIONIVzZo1kxkzZpjy0EgukpCUjLZtXDd16tQxEg7JZ9sQ6uwjyiIGZB3yjQULCGTbfYjdHez5ZWMkZv86l4fnbd1P/ApWcHmc7QGWAKaM88oJPdJKHo6avlZGTV8n2bP5yS/DnjQlod/6aqGErvzXlHSe8nEH8fZKTWonJafIx+P/kOmLt5uEL6nf5z+aJTv2nZbBrzwkQdl8pc/IRaa89FMtasjLHepK7y8WyJrtR6Tf8w/IUy1rmr2A3W3MH9LdXhTyevbQ5n7lvrXKqLsrgJlrpO6uXbvSPQc4L/P49NNPm/fkGUMJaksAU2qeRKxtQ/jzwSxf79TJ8X6hjgQwz1SepZs3b5Y5c+aYa8xqPAuRmiTUFy9ebL5HypeFGgcPHpQFCxakOz4jnq4EMAt+kK2Uk2cM9tKWe4X3R/TST5olgHk+2Epv5gRRjFCmZLezPYxdCWD64Ege836O9lB2RwDDjvsX0c0z1vbnm7vX4808zippTBKUMsI3q41a9YLZu/XNhlPSdYGk6bsLGpmE7YCHFpgSw1azpKB9Apjvk3hFfF6MOWP2AWZv2u0nl5lSyC/cM1KalEtN/lrNXQFMAhdpjghmD14PDy8J8AmUT5d1MPsBT33q7GUIEdBzd46QTUcXyYfNQsXTI+OUdUYCGLk6/5/R8mztodKs/H/VVHgPJPqIlc9Ly4ovGaH/19FQGbWqhynJ3LXuF0ZYW439ct+ad6/kz15ShrZZlan0OXsxf7a0g5HNzFel/OkrWGw6ulCGr3xOKoTcK30bzTD7L1sCuF/jWVKz8H+/n0TEnZOPlzwskbHnZUCzUCkQVNrhJZhVBPCcOZGmRDIln48fL2eSwpT2LVjQx5T2zZdvt5HDvXvnkYEDM5eQrVx5v1Biun37YJkypbAUKLDb7AdMIjY+XoyoLFfOTzZuLCm+vu7/vMzMMyEsLEmKF98rbNMwaVIhCQryMuMNCPCULVtKyptvnhYYIDARmZlp7dsfldDQKCla1Ee2bi0l1aodkFOnEuTFF3PL00/nMMnjvHm9zHhJPV+vVrr0XpP6ZY9eSmrXq3fQzOe6dSUlNDRS3nsvTKpV85O1a0uJl/uFSWTUqNQS4Jzr4MGy8vLLp2TRIrZSCJT584tKkSJ75cKFJBk/vpA89VQOh8Ojmgf/tuB3b/5NwEIw+8a/d1hMxc9CfsYVKJB+i43rxU3PqwSUgBJQAkpACdw5BFQA3zlzrSNVAkpACSgBJZBGgHLLJCfZG9dWYJGQJF3Gh+8kX2mZEcB80MEHHohZe5FKqVMSX3wgj9ygORPASBMkC8k8krn26T1rII4EMAk1RAZ7UjI2e8FAQhb5g/BA6iFfSH0i9NiHy929t1wJYMQufxCPyAj7fiBhSP6SdCalnJEAtsQU0oU9Op01VwKYvcaQYrYNecOcO2ruCODEqLNyckJ3id63Woq9+rOc+eUDSYwMk8LdJkpAqbpXfde5EsCko1lAQNln+0UHzDPXSPXq1c11hGQjYUF5b0f7XnNsvnz5zL1h2zgPH9IhiUlKIiu5zrlukPO3UlrDmQBevG6vvDY01FyH80d2kVKFc0uLV7+XgycuiL+vlxHDti0mNlGiY+MlR3Z/WT2ph/QYPEdWbz0sbz5dX+Lik2TMzPWSlJwsNcsXlI9ebCLvfbNEtu89JT8MbC91q/y36MKdC8DaO5xr276MMOKXPfSQ95QhprkrgCnzzmvZ89l+726eMaSNSffynOGZkZEA/umnn8x884zo27evw2E5EsAkjXl+ce1QLtn++cIzlwUG9IMy5/w/C15IrpJUZzGOO82VAOa5iLBlsQtVCez7gTRFnrLwhrHSnAlg+shCFe4LSkI7K1fpSgCThhowYMBlw+N55EgquyOAa9euLZT05z7nenJVTtwdtjfqGJKsnyx9TCqE3Cftq/fNlAS8ln28FH9Res6uIZ+2Win5sqe/ly9cOik9Z1eXgsFl5JNWy03a1WrOBPCx8N2mtDOS07QUMfOSlJIg8Ymx0v2er6Rpua7phuCOAEZQT9syUFYcmCaJSf9fwt7DQ7zEQ6ITIsz5ZnRJ/a9tY8/ifgsaStOyz0mLSi+Jh2Qs3zISwO8tbGJKIwf55RYvO5GcmJIgUXEXpV6JR+X1BpMk9J+vZcqmD8TXO0D8vdKXYKcsdkRsmPh4+8nkzidcSmnb8UTFXzTluimvPbT16rRy09YxiHHmjBLcYx/fIz5e/k4FcHJKogxb/pRsPbFUhrRYKiVyp9/Kw36ub/cEMAKzQ4ejJuW7d28ZuXgxWZ588pi8+25ead06SAoWTE0A8//9+mUuAVyr1gH55x9KBQfJtGlFpG/f07J+/SX55Zeisnz5JXnqqeNSpQpi8volgCljXabMPomNTZZvvy0oLVpkl27dTkj16v6m7POzzx43Evfpp3PKuHGZSwDDadasSClc2MckZGfOjBBSs+PGFZaIiER54IHDUqBAagKY/Y+vVyOJe+BAvPTokUs++ijESG3GS6J55MhzMnDgWald21/+/LNkphLAY8dekN69T5kFAP/+W8aUt+7d+7RJODdokE1Kl95nEsCUne7Y0bEAZnsR/j3F8w756+jn3fXioudVAkpACSgBJaAElIBFQAWwXgtKQAkoASWgBO5AAkgW0mWUyiQdabWrFcBW+gpxgWS2bUhfUnbsrYlooTkTwMhbUnj0cf369WbfSkfNkQBm318EEXKX/TGdCV1Kl7K/JrIDEdG/f39BRLkrDFwJYIQMAoTytghee0lIaVfGT9lbxpqRAN64caMpB0uSEKHsrLkSwKS7kdHuNncEMOdKSYiV2EObJKDMvRJzZIv4BBcU75wF+ZTf3bdyepwrAYxER6azl7WzhQKUk2VBAZKNa59UMKLLUUMiM7eOGsKLPyQUOQ9lxSkvbF+O19WgL67+n+HlquVu8or45i/r6rB033cmgJdvOiAvDv7VHLvg62eMAG74wng5dTYyw/MH+PvIuu9flI/GLZNflu6Ujg9Vk/CoGFm99Yh5HWWgh77RXL783yo5Hx4jUwZ3MHsHZ6Yh1EkBUx6Ze9C2XY0AprQi+zRTCpjz2DYWglAumGQszxn23stIAHMOhDEpHp4VjpozAWyVku7Xr5/TRCqympQt1xQpdD40RmS6uxegKwHMogaS70hgngP2iyWmT59uBDeSlVKVNGcCmGoOSGrkNunsKxXApKopge9uc0cAs2c8izSYbxLA9uN0971uxnF7z/4lY9f0lJfqfSOl81xeGvtG9ennbZ/K9pN/yIfNFlwmoc9fOimv/lJFiuSsaASwrfR0JIDZx3fI0sfM3spP3zVEKua/R7L5BJu9ghfuGiMztn1yxQI49J9RMnXTAHmgTGdpXelVyRdYVFJSPCQ6/rwRniSNHQlg+vn9hr7y5oNTpFhOx79b2LLOSAD3Cb1fjlz4WzrX/ED8fLI7nKL82UtIzcIPyZwdXxph3aBUJymdp6bTn4/NynV3+/cQ3jAq7oK8+ktVkxgf1mateHul32+VhQUvz6okiO8JnQ6Z5LGzBDD7Bn+5/GnZdHyhDGn5hykl7ahllQTw8uXR0rbtUYmNTZGZM4sY6cv+sV5eHia9W6PGASMNKZ9MmeTMtJYtj8iyZdFSv342mTevmPj5eZgkrre3h3z8cZh8/PFZqVcvm/z22/XbA5iE6l13HZATJxJNCeuPPspnxsfvuXyP8tdr1sSYksaDB4dkZnjy5punZPToCybl++efJUzZZ8YHu2nTwk2J61KlfEwCmKTz9WoNGx6SdetiTKntiRMLSbZsVDJJ7QclridNuiitW2eXGTOKZkoAT58eLi++eNLsD0056YYNA9OuDfZRpsR1VFSyzJtX1Ow/7KgdOnTILFzj938Wj1HtR5sSUAJKQAkoASWgBG40ARXAN5q4vp8SUAJKQAkogVuAAFKEvSdJSbEXrvUB/tUKYPZJJY05btw4U17VtlFWlJK57LNLEpXmTAAjUhBsSGPKjSJzHTVHAhjRgeAjycmeuUjRjNpvv/1m5CD7CJOMIx3qTuvatavZt4vXIyntGxKCvYXZv3P27NnpEtHs/0kfd+7cacZHadaMBDBzhMyizPGwYcOcdu9aC+Bq1aqZPT/5EOtmlaV78MEHTUlXR2V8AcFeqSStkWv28tAeFOW+EUNIIkr/Xmlj/pDxlBH/559/Lisv7Oq8N2IPYPsS0I4EcOf+02XLvyckb85AKVccaXu5sGdP4K/7tJEf5m2WzyevlMqlQiQ2PlEK5QuWoEBfWbBqjzz8QEVZsfmg5MmRTSYOeEzy53H8YagzLnCkTDrpTWSsbfWAqxHAlGxGMrIQhGeN7WIQ5CppWK5rhCj3TkYCmGsLMUqpRkSpo+ZIAHOt8HzgHmIBAmn0jBoVFziGUtArVqwwC2bcaTxzWWjCXso8h+0XspBE4plDfziv7aIFFtwgV3mecR4Wx9CcCeBNmzaZ5yVim7lzloB3lQDOrADmeH52wJHngqPGzzX2erdE9816brkzZ7bHICtnbftMDpzfIn0aTb8sTZrZ813p8cjEjxa3NHvFPlbt8qR7ROxZ6Rt6v3h5+shHzRdJnmyF0t7KkQCmzPOnSztIw9JPSLd7vkonlH/bPc7sJ+woAfzDX/1k/q7R8vaDP0ptu/2BrTf8YFFz+ffMGvnqkY1SOEe5dEN+YkpeYb9iewGMDOXc4bGnzd68nh6ua8JmJIBHruxq9u59pd4Yub+U49LwVsf+3P+jjFvfSxqV6SJP3/Wx+Hi597uGq7kk4Tvgt+bC3LzXdK4UyZF+8d2Bc1tk4OI2kj+4pAxusdSktp0J4Oj4cBmy9FE5E3lYPmq2QArZcbX6cq0FMAtf+FlK8p/fmdz9PcwVG+v7zvYA3rUrTpo0OSzslYtApFQzopY2ZUq4dO9+wgjFFSuKS+XK6VOslHMm4evtLeZ7/v7pf36+++4Z+eKLc5Ivn5fZf7Zs2VQxHx2dLEjLv/+OkyefzCHjxhVKJybZGoA928+cOWPKBzsqh+/uuC9dSpZ27Y6ZvXnr1AkwIjMwMHWrh7VrY0z6mZTwhAmF5Ikn0qdY4+NTTB8TEpKlalX/tNdZ7z15cri88MIJw2v48ALy7LNU3BHhdaSM2R+4bt0AkwDOnfu/+4xFdEeOHDF/eD5TTcLdhZeOxk1p5okTL0jhwt5GtFeqlHpfMT/3339I/v03Tvr1yyMffBCSbk1iarI3zqR4y5TxlZAQ73TfX78+xgjyM2eSpHfv3DJwYIiR9wh05P3nn58z6XDSz6VLp190YfWTbWVat24tgYGB5t9G7du3v2wIVEfi3wI0fue+nRYtuXsd6nFKQAkoASWgBJTAzSWgAvjm8td3VwJKQAkoASVwUwiwFy4pWf6LDEa+8MEbAhhxeqUloPlgnlQd5VSRr9YHGbwPKVcE3DfffGOSdDRLAH/77bdpewAjIxARSAwSw5RodlSul9c7EsCMAYFB6VcShZyHstN8wMQHT5R+RQRZJUYpYUrpVQQJgofXIsQ5ng/iOB7BYZ8kpvQw/aYEMOlTvk/feQ+OR+AgKSg1jVgmcWodwwdBJB5JHSKK6Z8lgPnADznFsbw//aNP7CGKtGSPTmftWgtguCDFKJ1MutvidyP31WQhAJKdNB8fpMGFOWF+mENkFJKQNDfXMte1NbdWf6355ANVrk32viZ1yodxtnPN/PFaa675f+tr1jn5fz6cZT6RdcjpzCaAT0zqLhF/zXJ57xfrNU+yla3n8jjbAzKTAB4/Z6N8MXmlhOTJLt3b1Talm/PlCpRkUs5Hz8nGncfk4QcqSZH8wbJq62HpNvAX8fGGj4e82uEeKV88r7w45Ffx9/M2UvieKkXlm/6PiL9vxntq2g+ID/9btmxp7hWkYa9evSRbttQSqcwtiySupAQ0HzAjMbleeY6w0ILrhuQqZZxJzbKwgr26mV9LALMgxNoDmHuQEtIIf54tpPEpZe+oORLAvJ7n0PDhw83iF54xlKbnGuP6tJ4Z1iIcrm0qEpA4Jt3OvtbIEOv5xfH83V668sxkLOylzngoHW09vxg/ryPZznkpRcmCCc7BMYyb5zN9QA6TQKZZAphFIMWKFTPHMleIZs5D+XqkrLMP76+1AKbP/MzgD2O1+NkmkJk3ZDbPA34G2e65nKkbycnB7GX7684REhV3Xh6t1iedALV/SVJygizeM0H2hP0l7aq+KcVyVnLahfDYs/LuggelQ/V3pUHpjEWi+dkXfVRmbB0s+bKXkLaV3xAfb+clVtm3d86OLyQpKVEerfa2BPs7L2X775l1JrH7aavlUij48uoDJHfZH/ivo/PliZoDzP62yGDa5uO/yadLHxfbPYC3nVgmny57XGoWbiKv1h8nAd7ZxcMj9dpHAE/c8JZDATx962CZtf0zebLWR/JwZRY0eEpySurPVy/P1OfLewubyp6w9dK/8c9SrVBj8fRIFVsc8+TUEIcC+PylE9J/QSN56b7RUr1QY7cuiYwE8I6Ty2XQ721N+pj9dQvnKGv2IUYFkqalz1aZ7FMRB2TgktYSHR8hr90/XmrQZ0/v/z82RSi/zP689gtx2Od47aE5su7IHGla7nmpWrBhun5znc36e6jM/vtLaVruOelU4wPJ5htEpW2JTYgykn3VwZny9N0fS8sKLxmWlgB+p9FMqVnkIXO+xKR4WXHgJ5m04W0pn6+u2U84m6/j0rbXUgAzXzwj+b2I5yL3t7UIxa0JcnIQqV4SqbSXXjolJDrz5fM2wo49d/mTmCjSuPEh2bw51vw/JYSffDJYduyIk549T8m+ffFSq5a/rFqVvnxwXFyKIHi///6i+Ph4yIABec3et7ZtxYpL0rr1ESNE69bNJsOHhxjJ+Mkn58w+wyRUR40qIM89lz5ZTNWb7t27m0VD/G7Ozym2BLiShqAkbTxkyFnTzy5dcsrbb+c2pa779Dkt9LFgQW9ZsKCYVKyYfkHCmDHnZdCgs8JY2Vv3s8/ypxPVJ04kmH1/ScEit5HAFSv6yvTpkTJkSJgRsK+9ltu8zrYYDONigSiVgvh9lwVYzhZ5ujNmSk+TNk5ISJHmzbPLJ5+EiI+PyEcfnZVZsyLMuH/+mZRuYLrTLV4cJT16nDRJ6MaNA40Ez5nzP1GNPCflu2lTrLluPv44RFq0CJQ//7wkb711Sk6fTpL77ssmixYVc7iHM9c1qV8WZfE7IjLYfisKOvTZZ5+ZhZ38HB0yZIj5+e/uVjTu8NFjlIASUAJKQAkoASWgAlivASWgBJSAElACdyABPphARFCGmJXpSFtSFwgyPoBwJID5cOLjjz92SAuhQdoV0cu5Vq5caUQcCTsaCVgEpiV0rQ+zLAFspTLpF8eFhoaapBrlkR2tmLc64UgA8z1ShKT0ED2UTkZeUgaY/iqJsiQAACAASURBVLHSnuSzVQKY9yQp2KdPHyM4SIfST6RzWFiYEU/IItKJto3XIGgohcoHNsHBwSalWqNGDfP/NMqqIiNINPKBZtGiRc37U8YZ4YTQrVcvVfBZAph+Ipdhyj6zc+fONcIRlghn3sdZu9YCGFGEuGLsSDH2waV07ujRo2/YXYNkouwuHxAisGAJQ1KVCDWuE8QQHx7DjBLXiHXkFvxIkZPatBYRTJkyRV577TUjxCh/zlxzD8B/x44dZk65ZmiIb5hzPpIq3ANHjx411ydzwkIGWGRWiKckxktKcpJLhp4+fiL/LzVcHvz/B2RGAJ88GymvfjZP/tl/Wjy9PMXL0yNN5vHBuY+3pwx/q5U0qFVSToZFSus3Jkt0TLz4+XrLtMEdpVBIsHQbNFt27Dtl3v3pVjXk3a6Ok5kZ9Z97EAnJs4N7lEUOzAEyFP6IXEcCmPS3o/uBuUeEcm3w4SofwJYoUcJcw1wHpFbZ95cPZalMULFiRdM9SwBTSpxqBYjX/fv3m/uVBSI8B3hmOhOejgQw5+W5wLVCuWkSPoyP64nnE4s9eB4yFqtZ1QNIBtWsWdPs2x0SEmIWLnAOrllSzbaNxTU8KzknC1K4X6x93nmO0mcSdoh27mGef5SE5nrmOcX4GBvPHksuWwKY+4UP6pkba192mHEfZJSwvdYC2NqHmecoSV+uDxbIsAjH+sAc1oyRZ5WV/Ha0n7C795P9cUv3fi+TNvQx5YUfqfKGdK55+R7GaT+foo/JW/PulZiECCmZmz11/3T6tisPzhBKL/dr/LMUCHJc8cL2xQN+a2HSrz6efvL+Q6FSPl8dp+desOsbs/dsiqRIuyq9pUON9GXWbV84YcNbwj6/vRr8kCZa7U+87eQy+eKPJ8357i7aSsrmvdvI171hG2XlwenpBPCpyAMyaMkjcv7ScalaoKFUKlBfAn1zmpLQ208sky3HlzgUwGsOzZIRK7tKLv/80qTc85LdL5eciNgr+YNKSKuKr5guIYhnbB0ieQILyz3F20lI9mJGbrLv7sxtQ4x8tU8AL9r9nSzbO1nebzrX7NvrTstIACclJ8qo1S/ImoOzJE9gEaldtJUUCC5l9hU+E3lIohPC5YV7R5pEN7xm/z1Mft72mdmnt1aRZqbEMkng8Jgzcjxij/S492tTItu2kfB9Y85dcjHmtBTPXcXs82vfTkbsky//7CJHL+6SGoWaSJWCDSU5OUG2nfxDdp5aIcVzVZG+jaZL7v9PbFsC+L4Sj0r5kHskJSXJLFTYcCRUAnyC5JX6Y6RWYeeLza6lAOb3Lp5zbN9BQ3qyeONqW4cOx2TJkihzGiQsiU9EpJXU/e67QvL448GyatUl4djz55NMmpeUJ+KU1/D3b74pKF26pBfhERHJUrHiPpMcpiEeKXVs28LDk80eu4sWRUlKipikrJWQ5fx33x0goaFF00lHXj9ixAizzQC/o/D7DgvgqGhwpY2UK+WoKQNNOWtEN/1hfF5eIq++mseUhraSz9b73HvvQdmyJdb8b+7cnnL4cDkjU62WmJhixPLQoWeNSOe8nJ+/871ixXxk7tyiUqFCerHM4kwWVPHzmWczFW74Xe5K25kzidKly3EjZmn0A86Ia8ZJ6WbKewcFpS4QsRp7Mo8Ycd78L6nozZtLSvHi6ZO8pMB79kwtA83Y4cV1hGzOmdNT5s4tJrVrBzjc7SQ8PNz8jsnvLvzM599Bjn53oDIHW4nQ+PcD/35yd+uHK2Wmr1MCSkAJKAEloATuLAIqgO+s+dbRKgEloASUgBJII0B6EbmCHODDchKrfBjDB07s3/vnn6kfVnMcMoEP/501ZAApORqypnfv3ibti7BA7pDGQiKyyt12BTxprQEDBphUGftK0kiuIVVJ7iJsMioF6EwA88ESH5qRhCO9RnIPWYCoQ7awKt+2RDXHUzYUmYc0RLzQOD537txGENuXeWbvSyTE2rVrTf/5YIdxkl5EfNBiYmKMfKSsKoyRM4wHUctxiGJLTsCXtBr/5XX0lw+BEMIIIPYSZo/QjErlXWsBjGxCpPHBLH1HlFplem/UrQQ3OJG05Vpk/MwhiSFSMjTk1ddff232c2YRA/w4zrqWli1bZuaGZiXMWQDBuZlrPoBmXki/kwymvC2N1CjXCnPNe3Mtcxzvz0IBygKTjLyVWmYEMB+OHjl5Qb75eYOs//uIhEfFSlxCEtvnia+Pl+QKDpB3nntAmt1bVqIuxctrn4fKmm2HpXLp/PL9h49JtgBfmbpgqwydvEISE5Plq7daSYv7HKdjXTHieucDUu5ZpD3zwhySBOYeWLRoUVpKiMUlyHpnjXlHclrXBilaRC/PC+aac7IvH8+eRo0apclDPqglcc5zi2vI9rrgA2rmm3vAWXMmgK2FLfSDBS7c4zxzEK0IbK43K3FsXaN8CMzxCE2eL1y3PA+4jllUwqIH28bzG4HLPcD5rXEiVljIYCWIWRzDuElhcU1zTq5nEsAIbluhDgueb8yF9WE9Ap0S1fSNecjoeXStBTBzipinT/Sde5GFSyTELQEMB96XZzas+PnGh+/XKlFFEnP8+l4SlxQjHWu8K20q9XR6PSDs3l3YREid1irczJQzdtSQod+sfln8vAOk+z3D0xKjGd0zpHDXHp5tZN17TX6VErmrOj38z/3TZNJffczzq1PN96RFhRcdHnsh5rR8sPAhU6q5eiEWcjjew53E6V9HF8gvf38upyMPSFxijJGbPp6+4u+TXR4q3006VE/dJxsJu/nYYpm5bbCcjjxkxG9SSpJ4eXiZ5DAitMvdQ8y+uLYtMu6CfLe2p+w4tcIIdPrCWJuUe86kgmnw/XHzh0KZaUpXU/KZ4zgvUtXfO1C+bf9v2mnjEi/JZ8s6SJm8d0mnmh+4Vf6ZF2ckgM0z5tJJI6ORohGx5yQhOc4IYN4fYftB09A0mY7MXbxnoizf9z9zXcCOB66Pl7+Rs0NaLjOCPN29nRgt7y9sKscu7jJi990msy+bP/iThv5pyyA5fGGHXIqPSH1++gRLqTw1zUKFUnkoP586p7P//kJYGEB/Egw3EX/vbJI3sKg8UqWX1C/5eIZ8thz/TT5Z+ri0qNBDnqvzuavHe4bf57rk9yEqpXBfs8CFe/pqG3v7Il+dtUmTCknnzjmMJKSE8JdfnjeSNC4u2ci+AgVYSJRTXn8992Xlj0kXv/TSCZk9O9Iked96K4/063d5sv7gwQRBNCKZkca8FyKyRg1/+fLL/Gnlim37yO/e/G7J79L8fsiiG5hcaUM2UwL6/ffDZPfuOCHZShWPPHm8pE2b7PLBB/lMwtW+DRoUJiNHnjeiuG3b1P11GattQ5oPGHBG5s2LMjKchWMBAZ5SvryvDBiQzyRr7V/D4jkWRPKzjZ9rJJztt4zJ7Fh37IiVd945Y9K6ERGpVTKCgz3lvvsC5PPP85v9ie0byeHXXjtlEsyUx54xo4hhYtso1z1q1HmT9D55MtGwQJSTmu7VK49Jb7NIwL7x7xkWnvH7DD9jqU5DBRtHjQWO/NuDn7Ns+UAyOrOLCjPLS49XAkpACSgBJaAE7iwCKoDvrPnW0SoBJaAElIASSEcASYDko+QcaVfECekqpAESlsYH/0gxPlh31vLmzZsm4zgG4cqHWPv27TMfOiN9SeHap/VYIY90OXDggJF4NFJ5pGLd2fuS15HWI01ASs++IXyQBcgO+k9CFFlNmoKx2jeEIOk7UnGwQf4iwznekYhGtCxdutScH8HAOFnNbz9OZBX9QCxxTliw75lt44MwPhBjPugHAgoZj+BADLvaE48PnJgzPkCFq62YoY8kDEgIOipB52xemTvmkLlkrAhohBlpxBvZkLpIXOQ8H4gy5yRErTLB9IX5oq+ME2HL+EknIqlgbS+AOCdJUD5kRT4iwSpXrmzklsXa2ouPxQ3MiXVNkOLkOGd7n95INvbvtXb7Edm6+6QE+PvIs21qpX378MmLsmBVasKqc/NqkjPov+s/MSlFdh08LXsPn5PzkTGSkpwiOYP8pXyJfKbMM4nfJEoFbz8q2/eekvIl8soDtUqKl5enkCJetGaPxMYlSseHqkruHKmlm6+kcb3BGflJspM5Y1ED9wD3ocUbqcfzylnjOGsRhvUMo3Qz8pX7hBLH3IP2eyvyPcpQW/sv8uzjmcH952rvXt6HPnN/kRhnwYJ9457mWcs9jtSlRD7H8+E+72PfuI9ZSEMKmecXzxWei1aFAvvj6T/3Ks8R+s79ykIFFjbYNvpJqWdYI7R5vpE8sk8d8Vzj2cXxPLu4L7iXHD3L7fvCvUKamLlC7JOEshp8KSHNvUnaLzMNCcxWA/SdhQGklJH5ts87zt+hQwfDgWcF1QEY47WQwJRA/utIqMQkRsm9xdtJoJMSuYyJ0r3bTvwhJyJ2yz0l2knuAMf70SP2vvizi3Sr+4VULtDALRzR8Rdl1YEZkiMgv0mdWmWRHb0Y8bn+8FxJliSzty9i8vKWIot3T5Df904yQjmjMtHWa89dOi67Tq2W8zEnzVgRlyFBJaRErmoS7J++ZC2p4n/D1gmSOT7xkpHdAT7BkiuggEnBOno/yhdvP/mHnIw8YOY3f/YSUjn//SYNbLXk5ETZe3ajHAv/V2DiIZ5GQpPuzRtYRMrkvTvt2EPnt5uU7OsNJkrpPP89G10BX3f4VzkesVual+/hdL4Z/+GLO2T/2S1CyW0EN+9fOu9dEpI99Xcp23Y66pDsObNBLsSckhRJlhz++aRkrupSLFclk2K2bcjdfWc3yu7T66R64SZSNGdqxQJHjRLl/5xeLSSCOQ9lvCvmv8/Ic9tGHw+d3yanow5LdHzqYpk8AYWkQv56pt+u2rrDcwzLNpV7ytN3DXZ1uMvvs3iG7UGQZlSCYAHH1Tb2oN2/P1VuO2oPPxwklSv/l07dsydO1qyJMXviIg8p21ytGuX3Hb/+9OlECQ2NFD8/T3n44ewSHOx4P2kEI6WW9+6NN4KU/WIfeCBQcuRIP8/Wu/BzEOlLVRp+75o/f7753eRq2/HjibJy5SWhdDMSs3p1f5NetU/+Wu8TE5Msv/wSafYsbtcuyKEk5ljSvuyXu3VrnEndFizoJQ0aZJPChVNLw9s3xofkJOXM79tUoMhoaxN3x01Za0Q7nEnqsq/v/fdnuyz5a52PFO/ChVFy9GiCPPhgoCmB7Wyut2+PNWNE4rOfcf362cz5HR3Pz14WDyLx+TnoqnoPP+e53gcOHGj+/UBJ7Fvxd0t350GPUwJKQAkoASWgBG49AiqAb7050R4pASWgBJSAElACDgggTPiDQGV1PKvl+bCQMtKkRwYPvvoPIW8X8AjLEydOmIQbkpgPmRBFlHVF4PPhWkbJvNtlnNpPJXCrEkDInjp1yshVFpMgX1mEwoe+bdq0MR8A30kNIYtARmRbpdKpHoCEpZwr5aZvZKMCRNeuXU3qm5T+hAkTjDi/1UprIvfm/zNKkIwDm//mdir1WrNEEn/x59Om/PTzV5novNZ9uxbnI4n88/ahsvvMWlP+WZv7BKLjw420z+6X26SrYxOjZOrmD2TJ7onyTO1PpVXFl90/mYMj+X2GBVlUNWBbDJLAbNNxJzbkKL/bsuCNfc5ZuML+7hlt/XG7cWIhFIuLWJDI31mIZ78Y63Ybk9Vffi9gmxH+TYIIrlWrltmSxtECL17Dwk8Ws1Fp5scffzQVg6jGob+/365XgPZbCSgBJaAElMCtSUAF8K05L9orJaAElIASUAJKwI4AJX/ZK4xEIMKFVfMkvShJSurzVivFez0nkDTjk08+aUQ4HyzxIRJJVlI0lHdl715tSkAJXD8CpJZ69uxpUrYswuCDXyoSIILvNIGBtGjYsKER4lSDIGnL30nsI37Zx9zag/v6zUj6M7Mohr0m2Q8ZOc37s0jIfu/kG9UfZ++DeH13YSNpVOYZaVHxRVM6+Ga0kxF75d0FjeXDZgulWK6rTxvejDFk9J7RcRfk9V/vkudrfy73lXzsVuveLdsfFihM2vC2kPglre3t6WeS1meiDpn9p4e2WS35g0peVf/ZvoF9b7lPWcTG1iQ3+nlxVQO4hi/muQkDti6hwgnVE9h2Iyu1xx57zFSg4Gclv9Mj+7OK8GTrGtK8LGpA/lL6mS10nLVp06aZ7V2oskE1DLaisbYryUpzrmNRAkpACSgBJaAEbi4BFcA3l7++uxJQAkpACSgBJeAmgeHDh5uyoUgWyuJRupRSq5R6bdGiRZb5AMkdHCR8hwwZYvZdptwxAhgB3qpVK5OiISWtTQkogetHgFQr+/ZRzpmUKSUbKefMHrXsWZ3RXsHXr1c358wI4FdeecWU7kb68sE+Iphy8exv6E45/+vRcyTw33//Lez3zeIYSkFT/vtWapuP/Sb/2/SuvNHgeymeq8pN6xqJzqMXd0mvBj+YfXmzWvvzwE8yY8vHMqDZfIclmbPaeK/VeLi35+z4UtYfmWv2e45JiDIlxEvnrSWPVn1LKuavd9WpdcrEU/6ZMvEINLZuuFMbSWgEKb/DwYKFNdeidP2txJPFiwhPqmWQAs5K+92ypc2zzz5r9vslBcw8ZiS3Efwff/yx2dKkd+/eaVvv3ErzpX1RAkpACSgBJaAEbn8CKoBv/znUESgBJaAElIASuCMIsKKeUmnIXwQDpTyRDJRgzWofkLkzoSSgEU/s+cuHtCRmSCPeaiVO3RmLHqMEbjcCyEX2LecPZSx5BrEnLRUK2Kf6Tms8h5AX7P/OghSqNMDiVkjysX+xJaVvtaRZZNw5iYg9a0ovU173ZrVTkQdMojN3YKGblkK+nmNnr132xy0YXOaqheX17OeteO6k5AQJjz1r+CUmx5vrlD2Lg/zzXJNrhd/p+H0G8cs+43dy4/dc5Cgln/l5cqs9r67F3LBIiJ+RISEhWe53d34voBoPP/vcuZbZ1obFSe4efy346zmUgBJQAkpACSiBO4+ACuA7b851xEpACSgBJaAElIASUAJKQAkoASWgBJSAElACSkAJKAEloASUgBJQAkpACWRRAiqAs+jE6rCUgBJQAkpACSgBJaAElIASUAJKQAkoASWgBJSAElACSkAJKAEloASUgBK48wioAL7z5lxHrASUgBJQAkpACSgBJaAElIASUAJKQAkoASWgBJSAElACSkAJKAEloASUQBYloAI4i06sDksJKAEloASUgBJQAkpACSgBJaAElIASUAJKQAkoASWgBJSAElACSkAJKIE7j4AK4DtvznXESkAJKAEloASUgBJQAkpACSgBJaAElIASUAJKQAkoASWgBJSAElACSkAJZFECKoCz6MTqsJSAElACSkAJKAEloASuD4GdO3dKeHi43HPPPeLp6Xl93kTPmqUIJCQkyKJFi6RGjRpStGjRLDU2HYwSUAJKQAkoASWgBJSAElACSkAJKAElcOsRUAF8682J9kgJKAEloASUgBJQAkrgFiRw6dIlmTJlinz11VeSnJwsP//8s1StWvUW7Kl26VYjsHz5cnn22WclT5488v7770vLli3F19f3Vuum9kcJKAEloASUgBJQAkpACSgBJaAElIASyCIEVABnkYnUYSgBJaAElIASuBICSUlJEhkZKd7e3pI9e/YrOcVVvSYlJUViY2MlJiZG6IuHh4f4+flJYGBglkpWkv6Ljo42YwsICMiQWWJiopw/f94c4+XlZYSRtptPgPkbMmSIfPvtt+Z6LVSokIwdO1YaN27soHMpkhgRljqHAcHi4eN/8wegPbguBFgIEBUVJXFxceZ+zZYtm/j7Xz7fU6dOlX79+klYWJjkyJHDSOAePXqYZ682JaAElIASUAJKQAkoASWgBJSAElACSkAJXGsCKoCvNVE9nxJQAkpACSiB24jA7t275YknnpCGDRvKF198cUN7Hh8fL0uWLJGZM2fKqlWr5MyZM0aeUCL1mWeekUcffdQI06zQFixYIP3795eXXnrJSJ+M2urVq6VZs2aCCC5YsKCsX79eQkJCsgKG23YMSL4vv/xSBg0aZERfvXr1jAguU6aMWbRg31ISYmXXy7lEUlKkyItTJfjux27bsWvHnRPgHp03b56MGDFC/v77byN2H3nkEenVq5cUK1Ys3QtZ7LJy5Up544035J9//pGgoCCZNGmStGrVyuE1pNyVgBJQAkpACSgBJaAElIASUAJKQAkoASVwNQRUAF8NPX2tElACSkAJKIHbnMDGjRulfv360rVrVxk9evQNHQ17qD733HPy119/Sc6cOcXHx8ekgU+fPm3Sv59++qkRwVkhITdhwgR55ZVXZNiwYfLqq6865YwkQhB99913ki9fPomIiJDPPvvMpTS+oRN3B77ZihUrzEKJc+fOmX1/x40bZ+SvfUu8eEI8fLOJp2+A7HmrlCTHREjRnrMksPwDkhh1VnxyFb4D6WXNIbMogIUdLOhgMQuJcEqEnzhxwizg+P777yU4OPiywfO847l24MAByZs3r/z+++9SoUKFrAlJR6UElIASUAJKQAkoASWgBJSAElACSkAJ3DQCKoBvGnp9YyWgBJSAElACN48A5WyRjVu2bJGmTZtKly5dTMLRaqQaKcNs2xAepB/5Lw1hyx+HCciUFCNFSMjRKI1Kmtf2WN5/69atpjRy5cqVTQlqBBv7qpK0LFCggPz5559GDme2pSQlmJd4ePm4/VL6Y/WZvyOh+cMY6b9t4/uUdeYPjePYz9P+OIQQvCZPniy9e/eWwYMHp5O59pwp/UxJ4aNHj8qHH34o7777rjz00EPyww8/mHS0baNkNnz5L+/BuRxx5jV8n75yLH3PqM/We1jj43irNLf9+Kxj7c9vvca+PxY3+u2qH5zTdnwcz/mYj4wWBdj227r2HM0hLJhvi511PdtfMEh49m5duHChSWLPmDFD6tate9l1lZIQJ0fHdBJPLx/J0/odOTXtTYk7/o8U7v69RO9aJrEHNkiRV38W76B8aa+lD7bzwnXE2BzdVxwHD/prXZ/O+sxxFjtrLjgv16i79yvH0h9HzdH5Oa99f+grjK3rjmOc9cPqr+01ynxn1A9H96z1GvtnjTv3q9sPCxFhAQv36qFDh0xp8M6dO5v7lvQvkpdU8FNPPXUZb/o8e/Zs6d69uxHGHM9zwdm8WM9cOGSFxTCZYazHKgEloASUgBJQAkpACSgBJaAElIASUAJXTkAF8JWz01cqASWgBJSAErhtCZAuZe9fZ400Gwk1qyFpFy1aZFLC27dvN/vYPvzww9KzZ08pX758OnmB9Fm7dq0RICQn+f97773XCFDSxs4kovVeCKO7775bjhw5Ivv27TMpuUy1lBQJm/+ppMTHSI57OolvvlIu92BFylBq+euvvzbSGTbIPpJ5nTp1kieffDKtCwgqSmez/+ucOXOMwK5UqZK89tprppyr7R6/ZcuWNVLIWUOyI72tRonYxx57zAhxWJM6RRIhH0uXLp3uND/++KN5fyT6qVOnzPved9998vrrr8v999+fjjPzQQoZMWX1p1q1avLCCy9ImzZtTDlaq8Hi+PHjJsHIe5w8eVJKlChhjoVFrly50vWD/pNipI+bNm0yCUjmEHFPfyZOnJi2mIAy35988oksXbrUzC+CkbFSGpvryXYf6j/++MMsBqDP9Id9VuGJjGU+7PuBQNyzZ4/p9/z5800/GFeVKlXk+eefl/bt26f1+8KFC0bCMYfMJXPdoUMHefHFF6VIkSLpxsd1ASNE8FtvvSUff/yxw+lMuHBcDg6uL4kXT4qHj5/45i8rCWEHxTtHfok/c0A8/bJL4W4TJajmw2mvnzZtmikDvGPHDnPN5c+f31xD3FelSpVKE7CMDUm4fPly01/r2Mcff9z0uWjRomnHcn2SIOd+5V5lfuBAKvXll1+WmjVrprs2uD83bNggI0eOFJgjSkk5v/nmm+Y6speOO3fuNOdetmyZKWV89uxZcwwLNugL15/V6O+oUaPM+WHO/DZq1Micu3r16mn94HqhpDblzymlbFUBoNQ2iXieG/b94Hrgumasa9asMddH4cKFzTXHXrvW/cL49u7da46bNWuWOY77miQ+15z9wgp3nzWMv2XLltKkSRNTBtoSuNzDlK9n4QbXl7O91ZHDXN9wg6Ojfhw8eNDcG/SfPYOffvppl89Pd/uvxykBJaAElIASUAJKQAkoASWgBJSAElACWZuACuCsPb86OiWgBJSAElACDglkRgAjOClZ+ttvv6UlXq2TIi+mTp1q9kSlIZ+QL+PHjzfi0rYhQijr3K1btwxnBVmEBK1YsaIRNrZy0p3pTIo+L0dGtJWYAxvEKyBYfAuUl9wP9pDg2u2dimCEJFLx4sWL6d4CqdOuXTsjQmnIURKgyGxbccv3SD8i2Egvk9ajZUYAww5pTuqX83/wwQdGdv76669GFCGbbNtdd90lyDj75u/vb17Hns6WbH/nnXdk+PDhlx3L90mA//TTT8LraOvWrTOluUk2Wild64XIScZvK/GZa2dlrdlb+pdffkmTW4hOBCAy1bYhghFi33zzTZro4zqZMmXKZX3mWPZZ5XtWP5B8n3/+uRmz/bk5AQIYoc58xsTEGDmHWLZvyGjmmkUNVqNs93vvvSd58uQxkhtx7qglJ8ZJ+Nof5dzCYRIfdsDs/5vaPIwEzvlAN8nz4IviFfTfggZSo4ho+8YCDMoLW6WB6TMLIbhG7Bv3INIb1jRkKvIzLCzssmO5B0mWc53CkfN99NFHhjti1LYhJJHdHGvbkMMsOnDUuL8RtlbjGoafVTXA+jr3NPIbeUpjzpztc00ZZeaWKgWWZKVUPMIeCWtVGbDOjShGyD744IPm+uX+YXEGiw9sG/cr1xh9vpK9xukTUpZrjvLuVmPhAfcq740oZx9vR41+cc0j3LmnkNH2jX4jrmnMMyX7M70gxuG76xeVdS6coQAAIABJREFUgBJQAkpACSgBJaAElIASUAJKQAkogaxOQAVwVp9hHZ8SUAJKQAkoAQcEKF9qlWBu3ry5SZYhNKyGHEK8IFf4OqlNknUk96pWrWrKnyIm2Au1bdu2Jr2HMFqyZIkphYqs6N+/vzzwwAPmfUJDQ2XAgAGSI0cOkxYtVqxYul4tXrzYpEdJvJFC5DiSg3Xq1HFahtbZxCZGhsnJ71+UqJ1LJSUxVsTDQzy8/cU3XwnJXq2FBFVvJQGl6qQrD42w4X0p5cp4EFSIbxKlyKEGDRqYtyORjARFWMECUc33kaZIQqQbY7VKBHMc8gtZSXoUOUzpV6shtBgrjffjvSnLjVTl76Qy+/TpYwQrIs22WQKYlCWiGeFO+hDBRylpxKvVb0sAk3DmvPQJicf+wnBnLMwXYo3vk3olzYlIZrEACUX6wX+Rxa1bt07rCtcAiVXGhVBD5FkpaCQb14Ul7ugX/S1Xrpy5RpCVvFffvn3N30l0WsLMEsDITa4jGpyRYohLFh5Ykg8xy/tz3cKqRYsW5vyM599//5XcuXObVDnvgXQjIcw4OZa9fI8dO2ZEHolqSvIyT1azJC0p9pkzZ2Yo4FKSEoV9gE9OfkWid68QDy9v8QkpJYWeGSP+RaqJh3fqwgCrwQI2CFsEPElnFgEgR+kH1yPNEsAksblXOJaULGy4RrgWYMA9awlg5pjrgeuLxPDcuXON7GRxAn9HZPP+HTt2NHyYf3jSH87F9cw8sjiCNLLVateubZhSlpxngbV/N9/neFuZimRnoQSLOZDPPDd4Hdcdc2TJb0sAM/eMjz7zNUqnW+ObPn26Yc/4EK4wqlGjhhHOjJ97ljQy9w+lmbkOWcTAvU0f4Ik0po/0i4UW8IYFCePMNpLOJHxZnMHiAPrE/YY055nKs4P3KV68uMNT8yxh4QxMSNczTvuGYLaey8zBqlWrzFxpUwJKQAkoASWgBJSAElACSkAJKAEloASUgCsCKoBdEdLvKwEloASUgBLIwgRIlCE/unbtahKS9o3SwpQzRWySjET+WA15guhAyFA2GeFmSTvK/lK+2Gocg7hD4iDu7NOsPXr0MGKIhsRDPCKgEEK2e2OSrEyOTp/SNa8h6Zu/TOrbpaRIYuQZiTu5WyI3zZaoXX9I4vmjkhwXLeLhadKYAcVrSc77n5OgGqkiE6lLmpD3RPiRwLQSsbZMkDEIVmQuAslK+nLMV199ZV4/cOBAI1RtG+WXEURIXGdpWYQQIgtxRV8o68v8IJUol4uIsy0TawlgJBfsU4eeYqQUUgzRiUimWQKYRDVjtY5FqJJ8RvIi45DBpGVJBY8ZMyZNTnM8gpxSyKQ2EaVWswQwe0jbp0Ud3TqIbq4rEqdIShKbCGDKhW/bti2tdK91LXFtWUKd6wi+SFL+i9RjkQLyF+HN3MDZdl5s+4C4hCfClXSmJd85BrmNACX9S1+shqSDC8KYa9RVWjRs3hAJmzdYfENKi0+uwhL975+SvWozKdxtknhlS7+fNSIbkUt5ZMZGopnS61yD3FuWILUEMIlg+mI15CHJWEQv88CCBEsAcx9xbVj3D19HTjJPcIMfrLhXWcBByt86FqZc45Sn5g/PAKvxDEBu7t+/32UalesRKcsfZDx9Yk9b5oByzZyDZglgFoZwbqtRrpy0N6laykMzb6TekceIXPgglx3tn8s5kKpc+8harg3bueN59/bbb5v7mD+Zbdb1yaIXrluuYWQvf7cS5pTgtpXntu/B9U/febZSapvz2DfKpLP4hmct80w1Alcl9DM7Dj1eCSgBJaAElIASUAJKQAkoASWgBJSAEsiaBFQAZ8151VEpASWgBJSAEnCLgCsBjDBDTpDeI/VpK9aQOwhFyiazbyfyhv1WEZnICvvSzSROSXgiFpFNtg3hSV/Ybxb5xp6XvC8C07aE6tExnY3UtW/Zqzwkxd6Ye/mYkcEXT0r0v8slYus8id6xRJLjUkvdZitbT0r0XWr+jtxEOiOqkEykna39PW2lK2VaSTAjYizpar3p4cOHTbIUmW1fbtkdAYxoY79P5BHlYZFaJGaRZSQ4EZxIX6s5EsB8D6FIUpS9bOFIcySA+ToyFrmHVIQ76V6SsCRukY22Yg0piGRkn1qS2lZzVwBzvSDvEOWU+UYCI4C5TkgvIwG5jkgz0xwJYCtNTpITeYfERCzCgrGwFyzy3llDoiMUeQ9KUds2xkfilL2Fbfe/JmXKfYCUZR6RmBm10zP7yfllY8zigsCy9eXUjD4meV6oy2jxyv5f+Wf6y/lIkMITIciiA1K8XEvMAWXXac4EMDxI67IXMAsLSNY6E8Cch+sBmc6CAu65WrVqya5du8xiAVsZzrGU6+aaYL5Ig1vNXQFMaWOuWVLK8ENWI/tJsCKmSQ5zDdCcCWDOwX2I/N28ebO5JhkvqWX6zEIAUubOGtcJ5aCZc4SzbUOqspCBZxGLJjLbSO1yvdAfxDKLEFhAgGDnHqa/yOCSJUs6PDXyHznM/UqS2lFJ8sz2SY9XAkpACSgBJaAElIASUAJKQAkoASWgBJSARUAFsF4LSkAJKAEloATuYAKuBDASiD0/kXTIXWdJO0QIQpTUKok2UpPOkmqk8awUqi16ZBZSBNmJzEIu2+8pmmkBLCmSdClC4k7ukogNM+Xi2qmSfCk1QWwrgHlv0rBDhw41MpQxIJYQiwgwhBljR8ohL5FgjhLCnJfkJnv42jZXApj3J4VNypr9d5GNNOQmkouEJ/9FUltz4EwAIzKZr8DAQCO0ac4EMAKW1Chld5GnSGhkGHvhOis1S/ISQW01dwUwKU5kM+WWuQZI1CIBkdykw0n6uhLAvCfiEilIynrw4MFGjpLaRcKR4s1ICLKvLuNFBjpLZiJgkbJWo/QzZYV5HTIzo/PzGspAR21bIJ5+AeJfrKZEbpsvOep2Eg8fyj97mNMiNkmnUuIZEU0SF+akY1kkwQIKxL8rAcy5WFhBH7k2WFyRkQBGtDJu7lMEJYsdmBcWPCBnHTUWNDB2q7krgFkMwThIuXL9cb0iz5HriFJ3BDDvSdqXBRqMEwFM6pfUOvPPAgBnzyRei4jl3qH8t1WW3H6M8Kd/mW0kfrknKe8OHxYxcG1wPfIMIL3MXMLaUbOuW/Ymhj/XtTYloASUgBJQAkpACSgBJaAElIASUAJKQAlcKwIqgK8VST2PElACSkAJKIHbkACyE1lL2d9vvvnmshFQjhVZQ4qNtBx7cGbUEC1IY0vWXCkSxBepPft0XszhzZIUfvqy03oF5ZWAklZ56hRJjo8xyd+IjbMkavsiiTuxU5IuhZv9gD39AsWvQHnJ1fhlyXnvk+nOhYAjrUgajzQs/yXxiswiNUryEImIhKIUsruNMruURyahify0b4g5RJdteV/7YxDDpAstkeVMAFM2FiHKnCFEac4EMO+LlGXO2A+WxCYlZxHvpD7dKTfrrgBmz1YSzogzygvbilRE4YwZM65IACPJEWhIe0Qhe/o6a0hmkuyM2So57moOmXOEN/Kfa4KE8NU2Sj6TxIUv3LnGrEYauFKlSm4JYAQ+1yL8KOtMieeMBDDzjFhG4lICG27Iba5zUqjuNHcFcLNmzYzUZ49nFlBYjQUKVBS4UgHMYgUSz6Tw2YfcWblv3o/nBzKfvZvty867M9aMjrGue/bGRkRbjZQ1pdJ5VjI3lFd31LhPuQa4Fpw9f5lf7lGYsTAho7Fe7Xj09UpACSgBJaAElIASUAJKQAkoASWgBJRA1iKgAjhrzaeORgkoASWgBJRApgggatkDGGHxv//9Ly0FSCKVZN25c+ekU6dORhKRdmNfX9vEHcfRrK8h9kaNGmUkJ+lGEn/W9+yP5XWOvob0sPbu7Nmzp7DvbmZaUvR5OT29r4RvnCUp8ZdSX+rhKT7BIRJQroHkqNtBKBnt4U0iM7VZ/bAdC19DrJFERk4iDknykk5G/pKWzZMnT4bjs87PvseUiGVvXiQdXGzHTslfUpwInsaNG6cTPZQKRoiTsGafUPYIplkCmESlVfbYlh3v9/XXX5tjLQGMCGMczAnHUlqXOWXvUsa5e/duoWwu74EMJiGa0fxxbncFMLIOSfn++++bhLStzLoaAYwc47ykc0nScn7KdjvqN5xJtJN2DQ0NlWrVqmV4PTM+pP2AAQNMahj5j1y/2sZ9xYICxC+SFElo9Zf5JA3sKAHMe7NIwDoWeYgM5f5EaDO3tgKYc1kSn8UN7FFNSrhfv37Sv39/8/+U/EbMc59xrKv5dlcAU16aBQgk5pHLtvsLX40ApsQ8yV7EP0Ke55dtWW7b+4pnGqWaYcnfbTk7evZkZl4pZ47AZU64PxG+XIskgnn+kehnMYWzPaMpR85CBOaF54NtytrqB3PNwhHSxMwZ8+QsqZ2ZvuuxSkAJKAEloASUgBJQAkpACSgBJaAElEDWJ6ACOOvPsY5QCSgBJaAElIBTAsgU9tpFhnz77bdGaLA/J+WAKbHK1xFLiEvEA6WJSdVR1pTSpYgPSkNT8pSGiKK8M6k1EpOcgxKwlDulFCt7fpIApXEMgoSyrkg5EoHsAYzUQbTyGpKXCNHMtKTIMDn8VWuJPbJNPLx8xCs4RPI0elly1O8iXoG5xMPz8lK3o0ePlv379wt7/CLmGDf7d7LPLCWLST9TKpaUKcfwvZo1a5rvI7qQW5TT5uvIVvvy0Owb3L59e5N8JA1MIpI0JkyQi4hFvk/alLHbJm8Rek2bNjUiDWHL+9EsAYy8J4WI3IIXgplS2ryndawlgNnPFkGK+CSZiVRiD1JkIPPCuCmvy3jZRxixiuxmPCQbOSf9tZVQ7gpgXsu+rYyH/pLgJE3LHtJcX5TAvZIS0LCg1C7XJiWvmScWDnDdsa/uqlWrTFlxxsL4GCeLFCiRzXEIVPrBPLOfK0lskuxWgxPpUUr8IoMpV321jf4g/JhP+osQp7+UhuY6Qso7EsBIc/qPpKc/JE/Z45Z5RiQzL5YAhivXE1Kc/X2ZJ+Qvf4c1cp9rkLFRhptKAFzPyGfkKn0jpcq1YdvcFcAslOBaZlz0k2uP/iEzeeZcaQKYOaRPLG5A9LPQgXGyaIH+zp0711xb3B8Icu4Pyl1zzTM++o8w5muw5t6w3efb3bmFEXKZhRO8B/cFC2q4pkjpk3hHTjtr1mIZFpHwHHZUopq5gyGNRRo8lzlemxJQAkpACSgBJaAElIASUAJKQAkoASWgBFwRUAHsipB+XwkoASWgBJRAFiaAxOjWrZspk2qb1kXaIEdoJNTGjx9vEr2IItu0Hd//6KOPTElfGqlSRB9CC6FqfyzyhZK3NGQv0gkpbJsq5hwIuQ8//NDsa5rZsqcpyUkS9ssHknDxpATXfkyylblXvLLlNClgZw2pS79ptglIZBOyDWHIvrr8//bt242wZM9gjrU9HjFOag/Ra9uQ3Ugqxm69hnOxHyvSiJQfKWNENALWviFtSWgOGzbMJJBplgDmfBZnzklpZYQb57TKLFsCmNdZ88yx/P3pp582ex8zPpqVNkQCMxe242NciFLbOXFXAHOt0S/S3bbnta4b+nOlAhjhTZluBB8S0H5eWIyAZOfrCFKuWcppWzws3ghKkt0kM63G3CGuSV8j4eDCooWraYwfoU/pX0o+2/eX79Nn+z2AGaftfcpxXHOkTuvUqWO6ZAlgFivYXhscy/zBn2uaRQZ8jbLZLNQg/W3fDxYqINdtm7sCmIUkcLMSy7b3OOO4UgFMX1gcMmjQIHNfIs3tnzPwQAJzTZFCRv6z2MJ+fKTqWbSCFL+SxjMOWc8zwUr1c8+RrOYZ6KyEOosKuMZIgnM/c//Zj4H+cM9z79NYsLBr1660CgBX0l99jRJQAkpACSgBJaAElIASUAJKQAkoASVw5xBQAXznzLWOVAkoASWgBJSAQwJICFJsiBrECuWESfGS0rMaUgn5gCQlCUr6EIFDaVcSk0WKFEk7FulCqV2EGWKEJCIJO0qlkiYliUejXCrCj4Qm++4i2pCQJHBJRSKhMyt/rU4kx0T8/36/2c1/XTVkFf0lEYnkRtyQKGSPVPZAthVEjI/ULEIJCUzqFHHInrtIO17jSPzwGiQvKWF4IhMRzySJEeikQgcPHmxKPds39mj96quvpGHDhiZ1SLMEMHs3c04402fKAJOoti09awlgkpMIfSQuYyJlypwwl7aNczE2xnjixAkj0rguGBvXhq3M45og1UwynH1fM2okchGKzDkLAOgLUhLhj8hEplkimrQq7480tt3XlzliMQKpS1K/VkMqct3RH3jwXpybJDMlg233oeX65dpjzpl7JCIlfEnSkma3T1ki7hkfUpUxIlHp79U0+otAZE9b7inSqswZe71yDdAXK/3OfUn/uM9IICMtkbekdRGJxYoVS7vmLAHM/TV8+HDDEBZcbzDj/rO9r5hbpDncuF+5/kmjlitXzlwbJHdtG9cSc2ctinDGgPOyuIPxWeflumF8pNW5zxHRNMZHyWTGCFvbxlwz58hQynBbjTnkvJRSRqLDM3fu3KYiAfeVNYf0g3njmiNBy9+5X7kueMbxx529rh2Nk3Pz3jw/eT4yNtL63KcIW0eNfdVZ2MIcMl4WJjjbf5m5GDt2rGHCuTUBfDV3nL5WCSgBJaAElIASUAJKQAkoASWgBJTAnUVABfCdNd86WiWgBJSAElACSiCLELAEMALTkTS2HaYlgBFVCFxtmSOAbEWmUrIcmYpkp9Q2YvpK5WFmemAJYJLHLNTIqNnuAcy1YSvrM/Oeeuy1JYCgRlhTdp1y3Sx6QOwi8B2lf5HL7P+9YsUKs+iDxQCU6XdUKvra9lTPpgSUgBJQAkpACSgBJaAElIASUAJKQAlkBQIqgLPCLOoYlIASUAJKQAkogTuOgArgGzvlpJVJoZLERsyxhy4pZVLU17upAL6+hJH67D2OdHXVkLWklTPbSJuzpy9pa9K8lLBm/2JH8pdzh4eHm72yZ8+ebfbgpqz1jbjWMjsuPV4JKAEloASUgBJQAkpACSgBJaAElIASuDUJqAC+NedFe6UElIASUAJKQAkogQwJqAC+8RcI6drQ0FAZMGCAKRs9d+5cUyr5ejcVwNeXMCXRmUeS3q4a5aMRxpltO3fulPbt25vS0OzlXb9+fVOK2lmjzDblqSnXTfKc8t3OZHFm+6LHKwEloASUgBJQAkpACSgBJaAElIASUAJZn4AK4Kw/xzpCJaAElIASUAJKIAsSmDlzprB/c5cuXcweyxk19vPdunWr2d+WvU+1XR0B9homBUxJ5hsh5djPd8KECWav5o4dO2bYeUoNkxal9DPXhjbXBBC6U6dOdTsBbO3D7frM/x2BXGbf34IFC5r9tF212NhYU/6Za4z9prWUtyti+n0loASUgBJQAkpACSgBJaAElIASUAJKwJaACmC9HpSAElACSkAJKAEloASUgBJQAkpACSgBJaAElIASUAJKQAkoASWgBJSAElACWYSACuAsMpE6DCWgBJSAElACSkAJKAEloASUgBJQAkpACSgBJaAElIASUAJKQAkoASWgBJSACmC9BpSAElACSkAJKAEloASUgBJQAkpACSgBJaAElIASUAJKQAkoASWgBJSAElACWYSACuAsMpE6DCWgBJSAElACSkAJKAEloASUgBJQAkpACSgBJaAElIASUAJKQAkoASWgBJSACmC9BpSAElACSkAJKAEloASUgBJQAkpACSgBJaAElIASUAJKQAkoASWgBJSAElACWYSACuAsMpE6DCWgBJSAElACSkAJXLp0SSIiIqRAgQLpYKSkpMj58+fFw8NDcufOraCUgBJQAkpACSgBJaAElIASUAJKQAkoASWgBJSAEsjCBFQAZ+HJ1aEpASWgBJSAElACmSMQHx8vsbGxki1bNvH29s7cizM4Ojk5WaKjo805AwICrtl5rRMheLds2SJvvfWWREZGym+//ZZO9F64cEHatWsnjG/QoEHSsGFD8fLyuub90BMqASWgBJSAElACSkAJKAEloASUgBJQAkpACSgBJXDzCagAvvlzoD1QAkpACSgBJaAEbhECr732msycOVOGDBkizz333DXr1bp16+TJJ5+UChUqyJw5c8THx+eanRu5PH/+fHnzzTflyJEj4u/vL8OGDZNu3bqlvceiRYukc+fOEhMTY8TwwIEDzfhUAl+zadATKQEloASUgBJQAkpACSgBJaAElIASUAJKQAkogVuGgArgW2YqtCNKQAkoASWgBG48AYRh3759pWrVqtK/f/8b2gHEJe8/e/ZsQVAeP35csmfPLvfdd588++yzUrly5RsuKOvVqydbt26VV155RYYOHXrNeDBGhCvy9Z9//jGS1lkLCwuTPn36iK+vr4wdO9ZlH37//Xd55pln5Ny5c5IrVy4ZPny4PPLII+neg+Tv+vXr5aWXXpJ9+/ZJjhw5jCRGSnt6erp8Dz1ACSgBJaAElIASUAJKQAkoASWgBJSAElACSkAJKIHbh4AK4NtnrrSnSkAJKAEloASuOYGNGzdK/fr1pWvXrjJ69Ohrfv6MTkhZ4g4dOsjKlSsvO4w9bMeNGyeNGze+oYJy7969sm3bNmnQoIGEhIRcMx5RUVGybNkyszdv7dq1zV68zhqCtkqVKoKMXrp0aYZ9OHHihLRu3dpI5YIFC8oPP/wg999/v9Pzb9q0Sbp06SL79++XQoUKydy5c817aVMCSkAJKAEloASUgBJQAkpACSgBJaAElIASUAJKIOsQUAGcdeZSR6IElIASUAJKINMEbqYATkpKknnz5pnk6l133WVSqadPn5Zp06bJ5MmTpVatWiYdHBwcnOlx3c4vcFcAJyQkyIABA2TkyJECSwQ+KeOM5DKpa/YHRvgj4B9//HGTMr4e+xLfznOgfVcCSkAJKAEloASUgBJQAkpACSgBJaAElIASUAK3MwEVwLfz7GnflYASUAJKQAlcIQFSoOwHe/HiRZPALV68uFSrVi3tbJQS/u6779L+PzY2VjZv3iwLFy6UQ4cOmfLEJFlJnxYuXDiddEQy/vvvvxIaGio7d+6UlJQUKV++vLRt21YqVqzoMtF7/vx5k0pGBu/evVvy5s2buVGmpEjEplmSkhAn2co1EO8c+cXD29fpOZYvX35Z+vmee+4xe+o6aghaXkNamHLNsKGPDz74oDRp0kSCgoLSXkbJ5bNnz6Y7zZQpU8TPz++yU3/++eeyYcMGiY6ONmlhykWTArZt33zzjeTLl8986dixY9K0aVM5ePCgNG/eXDgvJbRdNcTxG2+8IRMmTDAp51mzZpm5tG+klkkUs0iAJHbHjh2v6d7Frvqp31cCSkAJKAEloASUgBJQAkpACSgBJaAElIASUAJK4MoIqAC+Mm76KiWgBJSAElACtzUBygVHRkYaOUt6lH1gbfeC5fsIThqCc8SIEfLFF18IUtBKmCJ669SpY0RimTJlzLF8jVQv8pQ9fa1z8vUiRYrIxIkTTYliZ43+UJ4YoZkzZ05TAplkcGZacmykHB3dUaJ3LRO/AuUluG5HCaraXPyKVBYPL18Ru/LLU6dOlR49epi3sHi0a9fOJJEdtSFDhsjAgQPN2CwWvM7b29ucZ9CgQWn77yK8jx49ak6TmJho/kvy1lHi9oknnjAlma0+cG4vL690Xdi1a5cULVrUfO3XX381Upb9hGGONM8o/Wt7oi1bthh5zHx+9tln8vrrr182VMRwt27dzEKBPHnymIUCpUqVysxU6LFKQAkoASWgBJSAElACSkAJKAEloASUgBJQAkpACdwEAiqAbwJ0fUsloASUgBJQAjebAMlfRCMisGXLlvLUU08JCVSrIRIRsBxDCpTEKMnWt99+Wx5++GE5efKkvPfee7J27Vrp3r27DBs2zKRDSQmTCr506ZI888wz8uqrrxrB/Omnn8rMmTOlRIkSsnr1anNu20Z/zpw5I2vWrJGvv/7ayONRo0bJo48+6jIxbM8y4exhOfR5U0k4f0wkJVlEPMTTN0ACSt0teVv0kYBSdcTTPyhNBMfFxZn+0thLl7SrOwK4T58+ZoywIu2MGOZciNNGjRqZ84WHhxspTqOkNdycCWBkLOncAwcOmORv3bp1Zc6cOemGhwy3pHqvXr1kzJgxUrZsWVm8eLHZA9jdRtltyj/D29lYSYDzHswfknndunVSoUIFd99Cj1MCSkAJKAEloASUgBJQAkpACSgBJaAElIASUAJK4CYRUAF8k8Dr2yoBJaAElIASuBUIuNoDGFHYuXNnU8qZ9G6zZs3Suk1CGNmLHFyyZIkpJ4wUZU9aZCjy0EqkkiKm7DSJ3hkzZhjJattIziKaaaReee3777/vsFSyK24pyUkSf3qfXNqzUsLX/yQxe9dIihHBIh6e3uJbqIJkr/KQ5Lyvi/gVSi80d+zYIXfffbdbAnjSpEmGjdXeeecdM/Z+/fqZvtu30qVLG7HtTABbx7u7B3CLFi3kjz/+EMpVU5o7M/v4IqopT/3jjz+a0t+UnrZvJ06cMOKf93jsscdMAjwwMNAVfv2+ElACSkAJKAEloASUgBJQAkpACSgBJaAElIASUAI3mYAK4Js8Afr2SkAJKAEloARuJgFXAhjJ+8ADD5g9bhGbtvvbUtKYFDCicOvWrVKsWDEjT5GoiNBChQqlDY0kMSWLKas8duxYkzi2bextu2jRIomIiBAEKElY0rWcPzg4OO3QE5O6S+TW+ZchC6z4oBR5cWr6r6ckS3JctMQe3ykRG2ZI9L8rJP70HklJjBcPTy/hNcV6haZ7zdUIYNK6CGHKJpNitm/XWgDfe++9JsHdsGFDmT9//mXlojO6rkglI9mZC1LZ7NnsqJGMRhYjlxH92pSAElACSkAJKAEloASUgBJQAkpACSgBJaAElIASuPUJqAC+9edIe6gElIASUAJK4LoRcCXzAYs/AAAgAElEQVSAEaIkTGnZsmVz2g/OgwBmf9qwsDAjip3tR0u5aNLA9g2hHB0dLQcPHjR70v71119CGWJbWXx0TGeJ3DT7steS6C32xlzH/UtOkqToC3Jx9f/k7KIvJCnqbOp4ytaTEn2XpnvN1Qhg0s2tWrWSZ599Vr799tvL+nKtBTBifv369UbQI4DZg9jdRlln0r3jxo0z+zczbm1KQAkoASWgBJSAElACSkAJKAEloASUgBJQAkpACWQNAiqAs8Y86iiUgBJQAkpACVwRAVcCmGTo/fffL1WqVJGff/5ZsmfP7vB9fH19jfDlOBK87KVbuHBhh8ciKinznFEjLdyxY0fp2rWrjB49Ou3Qi+t+lPhjOy97qW+BspKz/rPpvk7699LulRK14zeJ+nuRJJw7KpSHFkkR7+AQyXn/8xLS7sN0r7EEcNu2beWnn35y2EXKWw8cOFDsS0AvW7bM7KfsSgBTVjujUsruloAmbTx79my56667TAlo26S0q4uBZC9seX39+vXl999/d/US/b4SUAJKQAkoASWgBJSAElACSkAJKAEloASUgBJQArcJARXAt8lEaTeVgBJQAkpACVwPApQQRgC2b9/eCE1PT890b3Pq1Cl59NFH5ejRo+b7TZo0ybAbSMWpU6fK0KFDpWfPnk5TwK7Gwn7A7AvMnxEjRrg6PN33k2Oj5MLysRKxcbbEhx0w6V+kr6d/kPgVLC9BNdpIUI1W4pO3pHj6pd/TFnFdp04ds0fxL7/84lBUX6kAZq/dPXv2GDleqlQpp2M6cOCA1KhRQ6pWrWr2VnaWvP7yyy+lf//+ptQ2Ajejc9q/GWW727RpY/Z2Zi/gr7766rL+nD9/3uz7u2bNGrMnMsf5+Phkai70YCWgBJSAElACSkAJKAEloASUgBJQAkpACSgBJaAEbjwBFcA3nrm+oxJQAkpACSiBW4bA7t27TcI3X758Mn78eKFMMQnVQ4cOSYsWLYSyzJRsRnpWqFBBXn31VVMSOleuXBIZGSm7du0ypZ+RlTSE5RNPPGESrpRxRhjnz59f4uPjZf/+/abEMylZWkxMjISGhkpISIiULFnS7DMbHh4upJIRyMjSiRMnSocOHTLFK/HiCTk09CGJP7NPPLx8xDMwlwSWf0CCa7aWwAoPildwiNPzUX66Xr16pv+TJ082Y0OSVqpUSYoUKWJed6UCmHHMmzdPXn75ZVN+mbHyfohY23b8+HGzry98ELOUeOZYxHHTpk3ThDD7LiOqY2NjzZ7D7JnsKlltvQ/cO3XqZIT/999/byS/fZs+fboR8Jy/QIECsmLFCsNDmxJQAkpACSgBJaAElIASUAJKQAkoASWgBJSAElACtzYBFcC39vxo75SAElACSkAJXFcCERERRkCyl6xto6zw6tWrzZeQtohA5GVcXFy64xCIn3zyiZG9NPaWpTwye+AiLW0bJaIRm5QrppEu5v+RzfbNz89PHn/8cRk5cmSGew87gpOSlCAnJ78il/auluzVW0qeJq+KT57ibnFEavO+y5cvTzue1CtpYOQr7UoF8OLFi01Za8Su1UgFb9iwIV3fKM/cq1cvI6BTUlLSvodIX7dunRQsWNB8jblDtpP+ReDzPWdlt23fICoqSihxvWrVKlOymzLQ7N1s30hyk/pF3iOW6WflypXd4qgHKQEloASUgBJQAkpACSgBJaAElIASUAJKQAkoASVw8wioAL557PWdlYASUAJKQAncEgRInCI1SYUie8uVKyevvfaaSYhajRQoQpiUMLL44sWLRkQ2atTIpILLly+fdmxycrKwl+64ceNk6dKlRvTmyJHDJIe7d+9uXkNLSEiQP/74Q6ZNm2ZkJCWHSRbXrVtXnn/+eZPE9ff3vyJGiVHnxEM8xCswl4iHR6bOAY/33nvPiGrenyT0+++/b0ot0z799FMZPHiwYYHQtRrSGJnepUuXdPsWW99Hjk+ZMkUo3cx7kCpG9FJe2b6Rwqb09YwZ/8feeUBXUbxv+CW9kUBC6L2KNAEFFAuIFAsoRUQpKmJvID9QuoiC0lSagqCCKAhKkY4oKgpI70jvJRBKek/+5x3+Czc396aQQpR3zuFQMjs7++zs3Ms+830zB+fOnUP58uUNE6bYZqQ0C+Uw+8jzUepyT+DJkyeD+zE7K5S5TOvM+83jR40ahZdeeslhqm6OBcp8Xifrrlu3LtV9zhJUVRYBERABERABERABERABERABERABERABERABEcgzAhLAeYZaJxIBERABERCB/EuAMpaCkqKPUb2MerXfD5g/Yz0KXv6ZEb2MDHVzc0sjEPlzpo+22mRdq13+2SqO6jlrMy/pWTx4Tvv+8Ge8NopW25TL5MIIafJwtlcuefBY1nXG2bpO1uMv656wXfsUz2xnyJAhV/fw7dq1q5G2jAi2L+wbpTLlL6+B+z5PnDgRfn5+TtFyr+D27dsbwUyZz3TdKiIgAiIgAiIgAiIgAiIgAiIgAiIgAiIgAiIgAvmbgARw/r4/6p0IiIAIiIAIiIAIpEuA0dh9+vTBDz/8YAQ093Tm3sGMMLYKRS6jmpnKmlKZezNPmjTpalSz/Qkoqhl9zD2YGfHNFN9Dhw5NsyhAt0YEREAEREAEREAEREAEREAEREAEREAEREAERCD/EZAAzn/3RD0SAREQAREQAREQgSwRYGpnCl1GAzPCmjKYktcq+/btQ7Nmzcy+wUwj3b9/f4dRwlZ97lPMfaCPHTuGzp07Y+TIkShUqFCW+qTKIiACIiACIiACIiACIiACIiACIiACIiACIiACN4aABPCN4a6zioAIiIAIiIAIiECOEmBaZ+69vH//fjz++OOponWZKnrt2rVm72aK4Yz2VmZbU6ZMQenSpU19X1/fHO2rGhMBERABERABERABERABERABERABERABERABEcg9AhLAucdWLYuACIiACIiACIiACIiACIiACIiACIiACIiACIiACIiACIiACIiACIhAnhKQAM5T3DqZCIiACIiACIiACIiACIiACIiACIiACIiACIiACIiACIiACIiACIiACOQeAQng3GOrlkVABERABERABERABERABERABERABERABERABERABERABERABERABEQgTwlIAOcpbp1MBERABERABERABERABERABERABERABERABERABERABERABERABERABHKPgARw7rFVyyIgAiIgAiIgAiIgAiIgAiIgAiIgAiIgAiIgAiIgAiIgAiIgAiIgAiKQpwQkgPMUt04mAiIgAiIgAiIgAiIgAiIgAiIgAiIgAiIgAiIgAiIgAiIgAiIgAiIgArlHQAI499iqZREQAREQAREQAREQAREQAREQAREQAREQAREQAREQAREQAREQAREQARHIUwISwHmKWycTAREQAREQAREQAREQAREQAREQAREQAREQAREQAREQAREQAREQAREQgdwjIAGce2zVsgiIgAiIgAiIgAiIgAiIgAiIgAiIgAiIgAiIgAiIgAiIgAiIgAiIgAjkKQEJ4DzFrZOJgAiIgAiIgAiIgAiIgAiIgAiIgAiIgAiIgAiIgAiIgAiIgAiIgAiIQO4RkADOPbZqWQREQAREQAREQAREQAREQAREQAREQAREQAREQAREQAREQAREQAREQATylIAEcJ7i1slEQAREQAREQAREQAREQAREQAREQAREQAREQAREQAREQAREQAREQAREIPcISADnHlu1LAIiIAIiIAIiIAIiIAIiIAIiIAIiIAIiIAIiIAIiIAIiIAIiIAIiIAJ5SkACOE9x62QiIAIiIAIiIAIiIAIiIAIiIAIiIAIiIAIiIAIiIAIiIAIiIAIiIAIikHsEJIBzj61aFgEREAEREAEREAEREAEREAEREAEREAEREAEREAEREAEREAEREAEREIE8JSABnKe4dTIREAEREAEREAEREAEREAEREAEREAEREAEREAEREAEREAEREAEREAERyD0CEsC5x1Yti4AIiIAIiIAIiIAIiIAIiIAIiIAIiIAIiIAIiIAIiIAIiIAIiIAIiECeEpAAzlPcOpkIiIAIiIAIiIAIiIAIiIAIiIAIiIAIiIAIiIAIiIAIiIAIiIAIiIAI5B4BCeDcY6uWRUAEREAEREAEREAEREAEREAEREAEREAEREAEREAEREAEREAEREAERCBPCUgA5ylunUwEREAEREAEREAEREAEREAEREAEREAEREAEREAEREAEREAEREAEREAEco+ABHDusVXLIiACIiACIiACIiACIiACIiACIiACIiACIiACIiACIiACIiACIiACIpCnBCSA8xS3TiYCIiACIiACIiACIiACIiACIiACIiACIiACIiACIiACIiACIiACIiACuUdAAjj32KplERABERABERABERABERABERABERABERABERABERABERABERABERABEchTAhLAeYpbJxMBERABERABERABERABERABERABERABERABERABERABERABERABERCB3CMgAZx7bNWyCIiACIiACIiACIiACIiACIiACIiACIiACIiACIiACIiACIiACIiACOQpAQngPMWtk4mACIiACIiACIiACIiACIiACIiACIiACIiACIiACIiACIiACIiACIhA7hGQAM49tmpZBERABERABERABERABERABERABERABERABERABERABERABERABERABPKUgARwnuLWyURABERABERABERABERABERABERABERABERABERABERABERABERABEQg9whIAOceW7UsAiIgAiIgAiIgAiIgAiIgAiIgAiIgAiIgAiIgAiIgAiIgAiIgAiIgAnlKQAI4T3HrZCIgAiIgAiIgAiIgAiIgAiIgAiIgAiIgAiIgAiIgAiIgAiIgAiIgAiKQewQkgHOPrVoWAREQAREQAREQAREQAREQAREQAREQAREQAREQAREQAREQAREQAREQgTwlIAGcp7h1MhEQAREQAREQAREQAREQAREQgbwikJKSYk5VoECBvDqlziMCIiACInATEkhOToaLi8tNeOW6ZBEQAREQAREQgfxKQAI4v94Z9UsEREAEREAEbgICUVFROH/+PAoXLoyAgICb4IqdXyJfGp09exbx8fEoX778DWOxf/9+JCYmpjp/tWrV4OrqesP6pBOLQF4Q4LMXEhICd3d3FC9ePC9Oma/PERoaisuXL5v5yM3N7Yb09dChQ4iLi0t1bvbHx8cnU/2Jjo7GwoULcfLkSbz++uvw8vLK1HH5oVJ8UiwuRJ1EsF9ZuLl43LAuRcZdQmT8ZRQvWCHdPiQkxSEs9hzcXb0Q4BV8w/qb1RPHJETiUswZFPUrDzcX96we/q+sH5MQgfDYCwjwDoaXm++/8hrUaRHIbwT4Hf7tt99Gz549cdttt2nRUX67QeqPCIiACIiACNykBCSAb9Ibr8sWAREQAREQgfxA4Msvv8TAgQPx0UcfoWvXrlnq0unTpzF48GA0a9YMTz75ZJaOzY+VKVrq169vZPimTZuy3MUZM2Zg3bp1GDJkSLbkVaVKlXDq1KlU5yfrwMDALPdJB4jAv4nA1q1b8dhjj6Fly5aYMmVKlrrOxSwTJkwwCzjefPNN+Pv7Z+n4/Fi5bdu2+OOPP7Bjxw6UKlUq011kxO2ff/6J7777Dq+++ipq1qyZ6WPtK9atWxd79+5N9c+rVq3C3XffnWGbFNi9evUyAphl6tSp6NixY6rjDl/Yhrk7RqBh2TZoUqkzlu6dhJ1nf0fneu+hdEC1DM+RmxV+OTAdvxz4Gn2azEJhnxu3IGHS2peRnJyE1+5O/5nYc3YNPv7jGdxVvj2ebTAyN9HkaNuLdo/HumPz8Pb9c/5V4jo7EObtHI3Fu8fhzXu/Qp2SzbLU1PnI4/hp96eoVaIJbi/zEFwKpF0cNvq3p8C4+z5NvkNcYhQ+WdMdhbyK4sU7x2fpXKosAv8mAq+99hr4/xp+j+/duzfeeOONG7Z46t/ETX0VAREQAREQARHIXQISwLnLV62LgAiIgAiIQL4nwBXr27ZtM5G4Hh4eJtqrTp06VyOlGA36/fffm6g4+5fnzi4uJibGtHns2DFQBpQrVw58ke/t7Z3qkI8//hj9+vXD5MmT8fTTT2eJFQUNV9mXKVMG+/bty9KxOVGZkbL//PMP7rzzTgQHpx/tdOTIEWzfvh2RkZEm0pmit2TJkqm6ceHCBSNZKleujF27dmW5i4zSZZQbXz498cQTqY7fuHFjum3y2Lvuusscw/tBGc3y448/Ijw8HJkRwDGH1iPu9F64ePrCv0FqyZLli7E5YOfOnSC/Fi1a5IvoPY7tFStW4NKlS+jcubN5ZlRyjkBERAQoYjmWWficMJKmUKFCV0+yYMECw79Tp05p5hRHPUlKSjISkb8SEhLM81qvXj0EBQWlqr5+/Xo0adLELCj56quvsnRRfGa5GIWR/MuWLcPtt9+epeOzW5mRy+RWoUIF8HlOr3Cu37Jli5nzGUlbvXp1VK1aNU2UP+c2tnnw4EGULl06010kA7LgvNOmTRsjgm3LiRMnQInrrBQsWBDt27c30VPvvfcezpw5Y6r+9ddf4LybGQF8/Phx8GX8r7/+atJxPvjgg2bBUI0aNVKddtupVRj+Szs8WrMXOtcbis/+egWrD83EsFYrUa1oo0xfc05XZITm6N86o1zhWuhS/z2Hki2nz+movdCoE+izqDF6ZkIUbj21EiN+6YAW1Z5Hj4ZjstW9cxFHcfzyblQMqotAn9Sfldlq2O7g6PhwjPm9C6oXa4x2tf5nOIdEHMHus2syPM39VbplWCe/Vvhm0wAs2jMe/Zr9iLqlmmepmz/uGAn+KuRdFGMf3egwgvipb4ORkpKMWV0uICo+DN1nl0XRguUxvu32LJ0rpypHRHBejkRycgo6dgyAfYbeDRtisHt36kwD1rkbN/ZB1arX/zkfE5OMrVtjcexYApiNvlQpN9Sv7w0/v7xNExwammj6ce5cEjw8CqBKFQ/cequn+XN2SlJSimG3b1884uNTUKSIK+rV80JwcN5mjYiKusL5+PEEuLgUQJkybqhb1ws+PtnnfPBgPHbtikNkZDICAlxQp44XypRxh/2uAj/99JP5nOH/DfjZygVI/fv3Vwad7AwwHSsCIiACIiACIpBtAhLA2UaoBkRABERABETg30mAYpcia/To0eZlRVhYmJG8RYsWRbt27UxULgtTaFasWBF+fn5GBGRUzp07h0GDBpmX9BQMFMBs87777sPQoUONsLVKdgQwBQZfrjAS7IMPPsioWzn+87feegvffPMN+MKHosRRYerSWbNm4fPPPzfsKA99fX3BKFseT8lh7RWWXQHct29fEzk8bty4NBF377zzDj755BOnDJ577jlMnDgxzc8pS5iCNTMCOGTO27iw8lN4FK2IysP35BhvMqL4oUAvVqxYjrV7PQ1RTnLMkjFlPhdP2IrJ62lTx1whQGm4efNmM+9QHF68eNHMHYw85/PF6FproQXlKoUrF5hkNCa4gIH3i4tYKB4573ERBgXwgAED0KBBg6vPYHYEMOe9Pn36GMHMOdV+gUdu3+dvv/0W//vf/8zL55dfftnh6azIXM7De/bsMXO+p6enmZO7deuGl156ycxPVrleAczzcIHOnDlz8Morr5h5zrYsWbIkzb/Z/pyfN7y/9vso8roo5jMSwPzMYuTV7NmzzYv3F154AZwD7YU/z7njzGoMX9UW7Wv3xeN1+uOL9b3w68EZeK/VClQpkrcS35bBgdBNGL36KfS892tUL3Zlcc6NKEv2TsLyfybj/QdXZRgdm5MCeM624Vi6d6KJUK1bqkUuXXoK9p37G1PWv4k37/kSZQtfWRzw15Ef8Oma7hmec0638Azr5NcK2RHAe0PW4oftH5oFEu1q/89hevLn5lRAYlI8pj95CpTsL/5QBcUKVsLo1mvzFElSErBvXxxGj76AefPCERDgigMHKqeRnm++eRaTJ19y2LfPPiuBZ5+9tgApKxdw9mwihg49j5UrI3H+fJIRwIGBrrjzTm8MH14UFStev1jObD94zq1bYzBkCBf+xCIsLAlubgVQsqQb2rf3R+/eQShU6Pq2+KBYHzv2AubMCcOpU4ng7iH+/i647TYvDBhQxFwnZWxul8OH4zF0aCj++CMKoaFJRsxSRDdr5ov33gtGiRLXl9o9NjYF33572YyNw4cTQJnv6+ti7luvXoHo0CEAtruj8LNv9+7d5v8mzILBTCBWhiNto5Lbo0Dti4AIiIAIiIAIOCMgAayxIQIiIAIiIAI3KYFFixaZqFumLKVEZZQd5QWjaRmhSknAkhUBTCnGNhkBd8stt6Bp06ZG4qxevdq027x5cyNNrfSo2RHAN/q2Pfvss0buMsLMip6179PixYvBetw/k2llua/o4cOH8fPPP5voAIoQcmfJrgBOj4clgCliGGFsXyjUWrdunebfMxLAKYlxiNi2GH41HsClP75CyNx34Fu9Kcr2XITYo5vg4h0Az5LVs3WruHCAYpAiOiPZl60TZXAwnxNKdMo9jnNrz2YJ4Jyhzufi8ccfN1G6zEDQqFEjE1199OhRIwK5QMFKQ55ZAUzZS3FMKcqxwyhyPneMat2wYYNZ2DJv3jzzO0t2BHDOULj+VihcKT05Phn56qgwkp6RsEzxzkhnpmZm5PDKlSvNPD98+HA8//zzV6OVrlcAZ3QVlgDmfWSksH1h+kym0WYEsG3JjADm583MmTPNfr/8PGM0Nz9nGFXsqPwTsg7v/dwaneu/h4erv4JZW4Zi+b7JGNpyBcoH1sroUnLt53O3j8DOM6vR/4H5N3SP1mErW6NM4ep45o6MUzrnpAD+euPbWLr3M7xz/xzUK90qVzgnJsfjuy3v4lzkMfyvybdXz3Hs0m6sPfrj1b9vOP4TToXtR8tqz8PHI+Dqvz9Zd3Cu9CsvGs2OAM5M//ouamz2jZ7Ufje4x3KvhbejVEBVDGr+U2YOz3YdSs+QkETMmxeBzz+/iP37402bxYq5ORTAPXqcxsyZYUaM2kcHjx9fHE8/nXUBzIjUV189a+RocjLg7n5lPktMTDEiuEkTH8ydWwYFC2Y/QjU9YIw8fuSR4zhwIN5cm6vrtX7wevv2DcI77xS52r/MwqdcnzTpIgYMOGcif9kWp2xGBPN6GTW9YEGZXJfcly8noUePM1iyJMJ0nf2w5dy6dUFMn14KPj5ZF9GLFkWie/dToOgmN/JjFDmvvWhRVyxeXA61anmmiQTm95hHH30UzERRtmxZLF261OF378yyVj0REAEREAEREAERyA4BCeDs0NOxIiACIiACIvAvJcCX/ffee6+J/H3//fdNxBhlC1+eU5rwxTujgVmyIoAZmUXJSLFAqWClfGY0H/fW5F6S06ZNM6KHxRLAjNB76KGHzLm4Sp4CgL/sBQDFBSP67Aujk20ji62fM+KW+0Dyd0okyjpKJPvIMqs+JR9FrCX4yIDigH2hxKVQsKKguXcxRQYj0iyJy3Z4jhIlSpi6DzzwgIlmZIprigheG/99zJgxJrUpRftvv/1m2rYEMGUUIwfIjJKRwooR1PaphtlXSlFHhSldbYslgJnS+eGHH870qM1IAEfu+QUnPn0MXmVqI+DOzjg76y0UbvICXL0DcHH15yh0VxcUe+IjFHDNWpQLr9tK680FBYxWXL58eaoIPkbzkYtVOHYZ0UhuZMzIRkaM2kY02l44xxoj1GNjY81Y5z3mvbMfczyGbVP2kyPF1KRJk4xEy48RwAmJyYiMjkNMXALiE5LMy0pG4Ph4eSAwwBturmlfNrPO5chYRETFISk5GZ7ubijs7w0frytzQFxCIk6GXHnuShf1h6dH2tSO5y5GISI6zpyrfAnHHJ0NPN6DHj16YP78+Sb7AOcFPqe8F5yPOB44/q17k1kBzNTBFMlMAc1oUApNPvs8HwUhUxNTmlJ88t8tAcxU96NGjbo613DBCseS/bzBeYJRxfaFY8+SyrY/47jkfMRIcl4L5y22y+ffUWG/OS+wPjmwHucDsuE5WDgHcC6YO3euuQ5GIT/11FNXm+N5uBiHDCl3OY4Zlcu6HPc8B+cgRgBzruOev9ZCC0sAU5h7eXldfa743Nmn8+cJ7ffqtTrBuZnXahVLAHN/YM6FmS2ZEcCMxObny99//40qVaqYxTZceOOsHL24A4OXtzR7kzau0MFEu87fORpDWi5DSf+0i2Uy29fs1ItNjMKg5S3QusbruKd8RxQokLuCyFlfw2Mv4I2FdfFxm79R2LtEmmrR8WEIj7uA5OREuLt54/CFrRjzWxeHKaCj4i+bVMCMCk1BCtxdPVHQMxDe7tfEfHJKEk6HHzDnWbBzLP44PBs9Go3FrcWu7ffs7VYQQb7X9qNOSIpDZNxFxCZGg8e7FHAxbfp7FckwbfalmLOgqHyu4Rg0KveY01s29veuWH9sISa024mifuUc1uM1sR+RcZdN6mMPNy/TBw/X1NteWAdHJ4QjIu6i4eHm6gF/z6BULK53/CQmJyAiNhQxiZEogALwcveDv2cRuLqknmMsAUzxzTTb8YnRcHFxR0HPwkZy81jbciH6FJiW3L74eRRGIe+0mTkYQR0ScRTDH/oVcYnReO/nR1CmUHW8dGfaTCPXe63pHffPP3Fo3/4kjh6NN7LOKs4EcKdOJ7FwYQS++qokHn449WIRLy9+H866PPz772i0bHkcjCKtXNkTkycXN1G3/fufw/z5EUZUMrq4a9driwpymgVF88iRoXj33fPms7lNm4IYMqQILl5MQs+eIdixIxalS7tjyZKyqFYta9/TmFK6Vq1DuHQpGSVLumPs2GK47TZPfPllGMaPv2iiZf/3vyAMG1Y0jSDNyetctCgCXbqcQlxcCho18sHYsfy+XAB9+pzD779HmT/PnxYHss8AACAASURBVF8WTZv6ZOm0lNotWhzD+vUx8Pd3xaBBRdC2bUEsXx5ppHdYWDKaNvXFTz+VSTM+rGwbXFjJ7xv8/wJ/OSr8/Ob3SX5WM3OIthXJ0m1SZREQAREQAREQgUwQkADOBCRVEQEREAEREIH/GgHKNIrahg0bglGqlArOSlYEMOXD+PHjjSDr3v1aCkW+DPnhhx/Mv1FOUIiyWAKYL+qjoqKu7kPM/SiZzpT7R1oimvUpUSmJ7Asj+5iK2So8H1OIUrJSBHC/UMoT7o/JdMdMdWqbjo31mVKa0oe/UyJQ1lAecl9epnAmK8oe9jW98swzz5j6PC+lN+tTeNhGoPGFD8UUZTJlb+3ata8KYIoVRulS7FD6FClSxMjxIUOGpNprmMdStDsqFN62IjO3BPDZue/g0qoJSElKgmvBICRFhMLNvxgSI84BfBFfrh7K9V4GF69r8iczzxIlv63cdXRM7969r6b+Jk9Glk+dOvVqqm1Ku1q1amHYsGEmza9tofBi2nArDS7lFu8TZSD3T7YXfbxHHDddu3YFU23zfjEy9XoFcEpiPJCSnCGKAm4ehmNWyuwVO/Ddsm0IDYtBZHQ8EpOSjPQtWtgX99SrgF6dG8Pf94o8ZIlPTMIX8zZi6Z/7cCo0AgkJSQjw9UT1isF4q/M9uLViURw4HoqO78xCbFwivv+wE+pUTS2DKJDfmbACP/22F2WKB2DRJ93g5UASO7sO7hfOLATcf5zCjgso0iuZFcCMBKX0pNz87LPPUt1XnpPzC/cn59xE6WkJYI49Cku+lGXhHMB5i/ObJV75785SGXP+4mIX20IZzfmIGQP4Zz6fPCfnCP47x6BtoSjm4hzWZwp2PtOsw75RXlPislDuciw6K5w/uTCCzxQX/XA+53i2laKUwBzflMjTp09Hhw4dTHOWAOZ4Z7ptztF8ru644w6MGDECt95669XTsg1niy0YZc05zCq5KYCZbYKRV5y/P/30U3P/HS3qsPrC6E8K4Lfum4GqwQ2w9dTP+G7LYPRvNg+FfdIfh1l5LrNSd/3xhViwYwx63TcdxQpWyMqhOVp3yvo3EBYTij5NU+/hTNG66+wfYJpm7tObkBgLP89CKOgZhJNh+9IIYApRRlkfv7gb0YnhZkGNj3tBlCl0K7rU/wBVgusBKIDIuEvo/r1jwWpdWIOyj+B/Ta71Z9HucVix7wtcjgkBI3pdXTwQ6F0CDcq1Qcc6/eHp5ljAsr1fDnyNxXsmon+zHxHsV9Ypu4wEMAXn4r0TsfbIj2b/4KTkRMOjatGGePK2wShd6JZrz0lyIv4+vhDL9n6OE5f/QVxiFLzcfU10bIc6/XBbSUbEZ1028gQXok5izvYR2HXmd1Buc9xT3N9W8gF0vK2/EdJWsQQw70FE3AXzy93V2yx6aFurNxqUbZ1KAo/67SlsPL44DaMHb3kRzzYYlebfl+yZhEMXt+CNu6ea+8I026UDbkGbGm/m6Bh11hjTAD/66HFs3x5n9mtNSEgxstOZAG7V6jjWrYs2EbmMzGVaXytS9no7TOn64YehKFzYFb/8Us7st8sSHp6Mxo2PmIjcbt0C8PnnJdNEHV/vOe2Pi45ORocOJ/Hrr1GGw88/lzMpmlmYLvmJJ06BEbRff10KTzzhn6XTzp4djmeeOWUE68iRxfDii1y0CSNiu3U7ZYR6o0beJgr4elNMZ6ZDVvruYsVc8dNPZc11sly+nIy77joCpoceOLAIBgwIzpKI3rw5Fu3anTCR5K+8UhgffVTMiF5GcA8ceB4TJnCRJrB7dyVUqJA2xTS3gOnUqdPVjEjcysTRZyT/H8Q00XxemTqa322VLjozd151REAEREAEREAEMktAAjizpFRPBERABERABP5DBChEuD8jo1cpVdMrWRHATCtKiUKJaisH2D6FJVMlU26uXXtlHzhLAFOqMO0rV79T1nIvW0aszZgxI1VqYsplpm61CsXfwoULTWpXWwFMuUPBTZFLCcgUbIyis9plxLGt6GObXbp0McKH/eMevRSxly9fNv/29ddfmyhfRuP17NnTnJ6Cl+ndmOaaktYqTFnMaEZGOnOfX+4zyt/to/woZXk9vAeMOLQigPkSiBFz7Df/zP3EKJ4Z1cb6ViQd5SNlJF+mW4UsyCSvBHBKQizCNy9A5O6ViNyxDElRl1DA1Q0+Ve6Gb40HENCwE9wDGa2VtRfa7D/37WT55ZdfzH1g5LKtJHvkkUfMPeQ44YIDCnIyZlQ193hlutudO3eC0dBMv2cJZd43Ci5GClMkUu5RtnFssH2OOUZuW4Vyjc8Io6EZrci2Lel2vQL49Jc9ELbxhwxnlHK9FsOn6rXotwwPADBq+hpMW7jJYVVXlwLo0fYOvN7pTiOFo2IT8O7nq7Dsr/1ITEorpIsF+WHqoLbw8HBD5/7fI/RyNKYObosGNcrg981HzDnuqFkaPp7uePvT5Vi2dj/uqlMWn/d/DB7umd9T8IsvvjBSkwJ+5MiMU81mVgAzFTKfL0b/2qc45/3nc3fgwAEzPnh/LQHMcVStWjUzF/AlLucHClSKWj7LVmFk7NixY9PMR/YCmOOEkexr1qwxkcE8FwUlxxzHHsc6x5b10peylfMXFyhQ1HIupXjlXMy2GDnLxQgs7A8j2blghPMu5ynbRSpskww4h3ARC3/ORTT2wpl7CHPeIjMuhGGxBDDnNx7HuYepurm4hvMTFw9Z+zLzOeQ12hbOw+SblwL43XffxYcffmjmUH4m2GdDsH8wGLmZmBRn9jFlpG1ySjKSkhNMVKZ9FGRmnr/s1qFM/GJ9T9OXV+6adMOify9Fn8Xr82vjhTvH4d6KnVJd1t5za/HhLx2M6KwYVA8BXkUQFnseRy5uN9GeLao9jx4Nr0V2UwC/u/Jhw5OSGAVSEBp1CkcubIOXm5/ZF7aIXxnEJkRh8vrXzbn4s9PhB1G9WGME2oj4SkH18Mit11Kcz981FuuPzkegbyl4uHoiJj7SiEdGG/doMBYPVH3G4S2heJ3w5wvw9wpGj4Zj0+WcngDmtc3a+h5+2v0p/DwDUTmonhk7jGQ+HXYAtxZrjL73f381jfeaw99j6t9vmSjhSkXqmSjoi9GncfjCNgT6lMSwB39GYW/nEevOxldYzHmM+/M5I39LBFRGKf9qSEESTlzeh3ORR1GrRBP0unc6fP8/hbUlgD1cvVAh8DYU8imG8NjzOHB+o4kA5t7TNYvfe/V0i/eMx6ELW6/+/VL0GewJ+QvOBDAXCfBZcnO5IsYYmczvM64FHGc7yO5z4+h4pl5m1GvLln7o2fMsvv02zKkAbtDgiBHElLXly7ujQQMvtG7tb2SwlVI4q31s3fo4fv45Cnfd5YPFi8viwIE4sw/wvff64IMPQvHRR6G4+24fLF9e9rrPkVGfKHdvv/0wTp5MNNG4gwYFm4jWoCBXBAe7omPHk/j77xjzs/ffv5ZRJaN2+fO+fUMwbtxFs9cuBbe3twv++Sced93lbVJvv/DCaVSqdCUNdJUqWYsuzsz5rTr3338Ma9dG46GH/DBtWkkj1rkXccOGXnjppbP45pvLaNPGD7Nnl8mSaJ87Nxwvvnga0dEpWLSoDOrV8zas6tf3wvHjiXjwwWOIjEw29/aBB3wddpkLzyh1mV2G/+fiIiz7Yn3O8t/53YFbntgufM0KC9UVAREQAREQAREQAUcEJIA1LkRABERABETgJiTAl/d8MU+5lV56TKLJigCmeKBooHi19vm18FLAUpxR9lIisFgCeNCgQUZqMEqW6dKYmpUvTShXmbLUNn2o7e2iPCldunQqAUxhQ6HCqL63337biCX2hWKU4oMpfBnBxnPwpQzlIgUypQYjg3kM0wHzBQz7wug5ply1T8uW0R7ATLHKCD72n5GG9lFoFMSWbOHvlgCmuGAqbcpwFopMymnKIApeR3tmWkwYOUmB7kwAk5U9S4pRput2VDJKAW2OSU7ChVXjcX7Be3D1LYzEqEvwrdoYJZ/7Em4Fg7P9dGW0BzDHEscJC0UXX6ZxjJEDoyS51zWlIhlzDDZu3NiMey4CYLph8uAY//LLL42spxTkvWFhVCOl5Lp164xMIj+W7ArgU1O6IWzDnAzZlO+zEj7V0r4wTO9ASwAH+HlhysC2Jl3z/mOhGDNzDUIuRKJq2SB8+W57FCnki1V/H0KvMYuRlJyCZg0qo8uDdeDr44GV6w7i60WbkZCYhKcfqY/uj9ZDt8E/4OjpS/ikz8OoVCoIT/X/3kjj919tjvvvqIi3xi7F6o2H0allbQx4rinc3TIfucw9enmPuNCCETMZlcwKYEaCcgEBX6hS6NoWClg+VytWrDBRx5wTLAHcqlUrUErzuecY4PFccEDJScnKTAKOCp9hjhHOg1YEMBdocO9oznGU0JSTrMO2OA65Jy/nLMphRkDz37k4hOOT8xIXfTBSmPMPMwJQRHNxin0kUUZ7AO/fv98sjuBcxGh5+yh369rbtm1r5iwW68W0xYdzIudczqmM4uV1URo7i7C1MkI4E8CcZx3t6835yFEGgMykgOYzTaHPiHJGNPMc/6ZyJvwQBi9vgVfvnmwiN29UWXvkB4z/6wVMbLc7lYBlyuXP1r5q9sh94raBRgB6uPkY8bvm8GwjN+0FMK8hLOYcPN19r6ZEjkkIx7S//4e/jsw1kc72KZgzuwcwRS9lIyOKXVzcTEplRieP/PUJFPevjI8fvbZgzJblycv7MOKXdvhf0+9QIbBOupjTE8AnLu9FvyVN4OPujz73z0KFwNom9TSF+Lg1PXAgdCNebfw57izX1gjWISseMnsOv9Z4MuqWbgFPV29EJ0Rg1pZ3serA13is1lt4os6ALIl/Xj9Tl3+zeSDqlmyBZxp8hCK+pY1kZupm3q+9IevwSuOJuKdCJ/O8WgL4uQZjcG+lTkZQM/X4msNz8PXGvqhphPHXTtNSW/s9OxPAN2rcOjvvc8+dTlcAV6x4AKdPJ6Y63MfHBa1a+WLKlJLw88v855nVSP36h7F7d5xJuzx7dmnUq3cIp04lmnTLTE3drdtp1KzpiXXrKlxXiunMML5wIQmVKx806ZgnTSph9uV94omTKFrUDUuWlMHrr5/FkiWR6NatEKZMyVrGA6Zd/uGHcJQq5YbNmyuadjdtisXgwcFGoDdtegzFi7th/vwyqFs3dYaLzPQ9s3Vq1DiEQ4fi8fzz3Ds+EA8+eNzsQ/zrr+Uxc+ZlvP9+KBo29Mbq1eWzJICnTLmEXr1CTFt79lQyaa2//PIynnoqwEQDV6160ERPz5hREh07Ok7jzS1g7rnnHvOdlAurrIWNttfG75j8zsnnkt9/mEHI2bYQmWWieiIgAiIgAiIgAiJgS0ACWONBBERABERABG5CAhQQfJFPmWArNilJGeVGYcroUpasCGBGU1KCUKraR5hRcjCylkLESq1qCWCmhLaNHqNApohgPab0dCZcHAngkydPGklKmUz5Z5tOlgKQUoV1GIVM2co9LykNmOaUks+ZbLYfJhkJYEotvvBhm82bN08zyiigmRKbqYiZ8s0SwIw6pIy2LZbcYfQxBZKzkpEAdnQcRbMl5O1/nhkBHHNoPY593BqMBi5099OI3LkcCZdOIfiRfgh+dHC2n66MBPCECRPQv39/I+75u62M4h7XTP/M8UAJRZHHe0FhzP2QbetyzDHKkUKKkZ0cp7x3fA4ouigFrfrZFcAR2xYj7szeDNlciaAuk2E92wqWAC5SyAdrpr1oUh7yWqbM24iPv/0Lvt4emD+mM8oWL4Q3Ri7GyvUH0LBmaXwxqN3VqF2K3TEz1uCrRVtQvUJRzHivA557bx52HDiLYa80h6+3O/qNX2n2GKbwfaPTnUYAr9txHIOevx9PtqxtIq8yW5junffRXhTyeEp9Rrdy4YYVbZpZAcxIbopN7k1rv0c4mTCKludkmmWmZLckKCO+eV6rsC77yEhzimGKY0fFkQCmaGb6Y0byU0za7hfOdrlIgdG3lJ7sAxdvMFMC0z4zVX/dunUzhTEjAcxnoV69emaBA6/NXtpSWPNZ4ThfsGCBOaclgJm9wVr8wH/n3EmZzRT0FOzOXlZnJICdXRjnI2sBjG2dzAhgLvCwhD1F9r8tkoopiSlF32k2FwFe2V9Ak6nB46DS2N+7Gfn38l2p92zlnr/9lzQx+/i+23Ipgn2vpU62pKAjARweG4pdZ9fgbMQhxCfFGGF67NIuMCL2hUaf4oGqz6bqRWYFMJCCA6GbcDB0M3gORpgGeAfjyw19TOaJWV0upLk69n3uthHYH7oB/e7/Ic3+uPYHpCeAp23ojZ/3fYlXGn+Geys+YZPtIgWbTizF6N+6oGW15/Fsg5FYf2w+Jq19FU0qdUbX+sPg7npNijEKuOeC+gjyLYkxbTZkuH+xbR9jEiLxwaq2CIk4jD5NZ6Nq8B2pLmHHmdUYvfopVCxyGwY+sNBEu1sCuF+zH1G31LXvJ9yXePiqdiYqmfe3hJN9sP9rAviTTy6YPV3Pn0/Enj3x2LgxxqSNZipo7mH71ltBWX6ULDHZoYM/vvmmFEqX3m/SEnPPWO4L3L79CVSt6olNmyqYNMq5URhxXK7cAXCbBu5vzFTM3O/Y19fFnPett0KwYEEEHn/8Sh+zUjp0OIHFiyNRpow7tm2riPr1j+DEiXi8/noQOnXyR6NGR0yU8bx5ZXDHHc5TsWflnI7qVqp0wIj1114LRI8ehdC48VGTmnn9+vLg/sBM11y7NkV7RXM/M1uY4rlPnxAwyc6RI9wi5CwWL47AAw/4Yf780ihT5gAuXUrC1Kkl0aWLYwHMz3Fm/eCCKy4C69evX5rT8/8xXFDFz2RmugkKyvpYy+w1qZ4IiIAIiIAIiMDNSUAC+Oa877pqERABERCBm5yAJfaYwtg20ioyMtKkM7aVglkRwFYEcEhIiEmVa1som5mOk2KYQofFmQCmNKGEoRShlLFPJ22160gAM9KNIsNKpWwb6Ubhwmtm+xQefDHDKDHu28uIY8pv+8g4Z0MlIwFsRQBT9DIS0V64UCRx5f/o0aNN9HN6AtgSUxTVbM9ZyUgAc09MClXbQnlD6eyoZEYAJ4afR+ii4Yjcuwqluk/D+UXDgZQkI3+9K6R+EX09j11GAphikPKLkez2Y44RkxxrlPtkyPHEhQVcHGC/zywjL1mX458peDm2KMs4/gcOHJhqQQP3S+UY//77781iCaY+T2+f0eu57us9xpEAZlsr1x/EGyMXmX4uGdcNFUsFouWrX+HYmcvw8/FA0UC/q4m6mVQ8LDIWFy5Hg5HEf375Il4ZsRBrth41ewjHxCViyrwN5qVyzcrF8P4rzTFo0irsPhyCr4d2wB23ls7SXnt8McrFEtx/lmm9bQsjZLkIhOmEKd5ZMiuArQhgplq2jrXa5mIXilyOCfsIYHsBzGOYRprzxNChQ81iA0fFkQDmeTjvcbwwwtdelnLhAaPVKYe5MIFzMFPWcxzymtPbn922DxkJYGZ8YAQwI5kZAWy/xyCj3O+//36zJ7F9BLC9AOZewFzMw2eGi3ScSdaMBDD3VbYWGtleC+cjR1I5MwKYaa63b99uroNzZWbn8+t93nLyuJiECIxa/RRqlbgPbWr2zNN0ubbXcT7qBAYva46hrVagqF/qPXmZ+ve1+XXMXrEjHv7NyESrOBLATAO8/fQqfL/tA/D6CnkVNSmS+VkcGnUCZyMO4/lGH6N51edSocyMAA6LPYfZW9/HzjOrTfplSmXOb0xNzTTVjICd0y08zS3ifrdDVzyMFtV6oEU1njd9+ZaeAB6wtJmJ8iUnW6HLk1J0n488gbvKt0PPe78C9yv+dssQk/bZz5OR6bbnTTEpr42cfepMlgRwVPwlvD6/Lgp6FsbIR/6Cp5tPqmsm99fn1zGpzac8fsD005kAZjTx6N86Y/upVfjgoV9RPrC2wyH+XxPAlHz8PIuLAyIjk7BrV5yJjmVkKeXlmjXls/yoM/Uy22EE8KxZpfHppxexf3+cSbW8alUknnkmryKADyAmJgUTJxZH69YFzb7E5ct74NlnC+Hpp09h6VJGAAeYSOeslK5dT4FpkhkBvG1bJaxcGYkVK6LQu3cguAdzs2bHUKLElQjg227LvQjgmjUP4eDBeCN/P/igKD755KKR9/36FcGYMRcwfHh2IoDPIinpyj6/3At48uRLeOaZwqhXzxPVqh0yEcAU5xTojor1fxTOS1ygyO86KiIgAiIgAiIgAiKQ1wQkgPOauM4nAiIgAiIgAvmAAAUH0yFTavBFuVWyK4ApMCgSGIFFeWhbKCAYnUVJ/Ndff5kfORPAFHfsI9Ozsj37tqx2HQngffv2mXSulLsUrM6i0ywRSIlHmcu0q3w5k1mRl5EAZkph7s/JFf+M8LXvByUSox6Z9pb7+6YngLlvLUWobXpWR8MoIwHMqFdGGGS2ZEYAs62UxATEntwB73L1EHd6N1wLFoObf85Er2UkgJnamenzmL7bWbQkU30z9S0jKinRKWydpRpmqj5KSI5X7ktNyZVeoaCj3MtKpOGl379AzOGNGd6GoAd7w7N46tTFGR3kTAD/tvkwXvpgoTl86finjQC+/8VpOH0+rSCxPYe3pzvWT38JH0z7DXN+3ol2zWogPDIWm/eeNvoiOi4Bw19tgU9nrUVYZBxmvv84KpfJWgQLUx4yup3CcNiwYakuMTsC2NoD2FqEYdswnzcKfkp/ylcuMnEWAczjOE8wSwH3mOVc4ag4E8BMP8108jyW6ZsdFUYrc+EN52BG2zISnYtUOB4zUzISwFz4QjnKMc25374flMJMT8n0ztY+zM4igK1FQZynz5w5c90CmAtfuPdxZktmBDAzPDCrQ8uWLc3nmzPemT1nXtbbG7IWX27ojdfunoJyhWvl5amvnovRsUxHfDB0CwY2X5BGRF4RwLVRyr8qhhsBfGWPVxZHApiCl9GpjMx9+o4RqFKkAbw9CiIhKRZL90zC7G3DrlsAz9sxGnO2v48Hb3kJLW95EUG+pcycFBl/Ga/8UN3sO+tIAG84vhjfbX0XfZt+h5L+VTPknJ4AfmfJfTh6cTu61H8ffh6FHLbF/Y1rFr8PC3d9gllb38V9lTrjlqKNnO4xzZ9n9nsITxgZRwFcB/5eRTCq9VpwX1/bwvTcr86rifikWEzreDhDATzmty7YeupnfPDQL07TY//XBLD9jaMQHjz4HEaNumD2uD15MuNxYt9GmzbHsXJlFBo18sbSpeXg43NN+A8adB6jRoWa/YCXLs3dPYDvuOMwTpxIRK9eQRgx4to+v4wOZhTyhg0x6Ns3CO+9l7U9gN9+O8RIbe4nzD2Ab7nl2mfVV19dxssvn8mTPYApmv/6KxqtWvlhxoxS8Pe/lq67R4/TmDkzDI89VhDffVc6Symgmd76hRfOIDo6GQsXljF7SVuFewE//PBxswcw79/99zveA5jfL/g9mt//uSUMv+eoiIAIiIAIiIAIiEBeE5AAzmviOp8IiIAIiIAI5AMCjHrt1q2beUk+Z86cq2mgsyuArYiviRMnglGSVmG0D/fkZcrjzp07mz2uWJwJ4PPnzxsxfT0poCk6KPgYmcm0akxLnV5h9B9FEOU1RZF96mpnx/L6mLqVkto+qpbHbNiwwUT+Mppt2bJlqVJLMyqQMoYvh/78808ToZqeAGa0MMUMo10/+ugjp5eT0wKYsohCPTN7RefWsOZ94T5qjtL48pyMHGXkthXBnV4/KPiY4pb7gy5evDjdLlNskbejwj2aKcEoJ5kynCl1s7JnW17sAWybAprX4EgAdx04Fxv3nESxQD8TyetIOni4u2LUm63wzdJt+PCr31G1bBGT+rli6cImOnj+6j1ocWcVrN9xAsWCfDFtcHsUDXT8MtQZcC5w4DPLvcnJ1nb/8OwI4JkzZ+L55583c91nn32WKhqU0bVcFFCuXDkzN1G4pieAmQKa8xpFK1NHOyrOUkAzspZRtExJz+jl9ArHFRcycC7+7bffzIKZzBQrowAzD/Als/29ZJQx5ylG73IBju3e79znmHMzOVgLUnhOZwKYi3K4kIQvthmdfb0poLMqgFmfiz0o7MnUUbHqMNU203s7SiWdGZ55XScxOR6ztw7D6fD96Nv0+7w+/dXzRcSGYvCKVmhSqQserZlWVoTHXkC/pfcx8zLebbUMwb7XUtQ7EsCM/v3w145oXqW7SYNcoMA1ObNi3xeY9ndvhwJ4+sZ+WLJ3Iv7X5Ds0KPuIQx79l96Pg6GbMLHdLgT7XUtFzcpPzSwCMrUXwBTPU9f3NtG5b9w7zamEtT1hegJ40l8v44/Ds9Cj4cdp0ljbd5rprqesfxONKzyO5xqMShMxfL03nRG+Q1c+govRZzDggXkoV7hmqqb2n/8bH6xqh1IB1fBeq+XppoCmTP7gl7a4GHXq/1NAO55/cloAc9sQzsnMTMA5MqcXbmS0B7A9ewpgpv9lGuCyZd2xf3/aLClhYUnYujXW7N9br543vL1TR5K/++55E21buLCL2Y+2evUrgjQiIhl33nnERK0+/XQhfPZZiVRikovOuA0Iv4MwcwU/o663UF526HASv/4ahTp1vLBqVTkULHjlGfzjj2izb6+1j+3jj6fO2hMXl2z29I2PT0H9+t6pxCqPnz07HM88c8qkrx41qhheeKGwyfwRF8ftFU7hp58icNdd3iYCOCDgWu5l/n+A3335i4uduPgqKwse7Fm8+eZZE5lbtKgrFi8ui9q1ryyAYEpvcj58OB6DBgWjf/8iqTKTJCamYPv2WFy8mIwaNTxRsqRbqqY3b45Fu3YnTOTvK68UNvv+8l4nJgKDBp0zewIzanzv3sooV+7aQhjbRrjokP+X4ffEqVOnplpwa9XjZz0XzbIwe1FOj/3rHTs6TgREQAREQARE4L9DQAL4v3MvXojbEgAAIABJREFUdSUiIAIiIAIikGkC3AuXApL7U1EcUFQygpH/zpTQ15sCmvtBMsKSYoBi1Nf3igii0GX0Kl9qMTK2Q4cO5t8tAUw5w/SqLJSj7BMjZymFGMVltWN/gY4igLmHJgUNpSulINOuUeoyFShfrLF9vmS0IjbPnj1rzkPZzPSujCRlfb6Qsupzn2T7lKmM7uWeoBSQlA6sz9TSLKzP6DjuPUsRzOuj+KYo4fl5DPf+5YtOSh62bQlgplbduXPnlVSWSUlmf15Gq1LEUmizr85KTgtgShbu90lxxQhF9ofXmJcvqDhWeC85bhgpbXHm77yH3FuVnMmcde65556rCxqs/lr38+LFiyY6nOORoowSnxGWHBusy3vDNjOSudndA/jM9JcRvuXKPqvplTKv/wifyndlVC3Vz7MSATxz6TYT2evv64nOD92GJvXLo3iQP5KSk7H3yHn8ufUIuj5cFxVKBWL9zhN4Zgj3yyxg9vft3fUeVK8QjO7v/ghX1wJISEzG3XXKYWK/NvBwT/0iNaMLoJTkvMGx9uKLL4L7ZzNNN18Uc/9cPiPXkwKazzb31eWzyMUaFP8cN4zGZXQw5xZKfj6LHAOWAObzxrHEujyWwpT943zA9MLOXsg7EsA8hmONv7j4gBKZc6yVmphjjtdpLTzhOGSkKyNymaJ67NixJg0067Menz/2y3bvdvJl2mZG8LLv3LOacyb7bj2vPJY/JwcyHjFihBn7rMM9kJnRgOL9999/NzKcxRLATKvPPZTZBp+hHj16mNTZzGDA45y9vM8oBXRWBfCAAQNMxDD7zvtm8bBdtMNFPHyuyYzzFvdTzsnC9MHfbBqE8LhQdL9jJIoWdJ4alhGoP+74CLvO/GGiXysXqe+0K5djQvD24nvwTIOPcGe5thl2+XT4AUxd/5bZo7Xb7e/D0835oovLMecwfVM/I0SfvWMkAn1KOG1/19k/MPLXJ8w+tMF+afcfT0iKw+frXsNfR35Au1p90LZWb5PSmWXryRVG9truAbzjzK/48JeOqFHiHrxx9zT4ehSCSwEXs4fwin+mmL16HaWAnrN9OH7c/hEer9MP7Wr3McckJicy38TVtNODl7fEP+fWoXeTmbi99ENwcXE1EcBMO93l22IOBTDTW/dbch96N/kW1YvemSFnVkhPAB84vwmDljc3aZ3fbjYH5QvXvrqncHJyIpJSEuHheiXq/0LUSQxZ8SB4r1+6ayIalm1jroXSjH3m/WF65gJ2KamZlnnV/q+w+uC3eKxWL3OcbeF5ftozDrO3vY97KjyObrePgJ8HU0ynICo+DJ+tfQWbTy5Hj4Zj0azK00bCWymg375/DuqVbmmEPqX4yv3T8N2Wd1G7RBP0vHc6vN2vRT3anjMnBTCfYy5wmzFjhpnnmIGAc1V2C6MzmQqYhfu3Ml0x96TdvLmiEXncB5eykj9r2tQHjRr5GFnLfV1nzQrHuHEXERWVbPaz/frr1AsJuYfvq6+eAaNE+XnYr18Q+vYtkqrLf/8djRYtjptzVKzogcmTS6BkSVf0738eCxdGwM2tAKZMKYGnnkotXrmohgtyuD0A5y8uZLLm5KwyocgeOTIUlNEuLsAjjxTEkCHBuHgxCb16ncXOnXFGcC9ZUhZVqlxL587zjBgRaqKUKTyZ4pgpom330OV+ybVqHTYCmamex4wpZiTz11+HGXEeE5PsMLKYnyf8XkcBzO+sXIxnv0VDVq6TorlLl1NGVDdo4I2xY6+IWkYoU3JTUC9cWBb33Zc6Nfq8eeF48cUzpp8NG/pg7tzSCAy8JqrZXosWx7B+fYyR5gMGBKNtWz+sXMltQUKMYG7e3A/z5pU257MvHNf8/wf/n8MFV/xsdfTdgXX4vYCF3334/5Z/09YFWblXqisCIiACIiACInBjCEgA3xjuOqsIiIAIiIAI3FACfDFBwcGXbhRelHuMNOPLfb6EcySAKSYoDhwVCg2mW6bIYbQdI7SY9pSykueiwOFLH6bnpNiwIvwsAUxJQzHHuv/884+JiqWEo6xglLKz4kgAs+6aNWuMCOG+w4wqZEQdz8mV9hSqlM2UiVZhSlReG+Ux+1GzZk2zYp9Rc+w3U7dRhtgWvpSjCOGLudatWxvhwkhZXjMFDguFLc/Flzm8Dr4E4vkZ5cj65MQoWxZLAFN8MQUxf+cLQKYzpagnV+4X7EyGs42cFsBMWfvhhx+al3O8d+RNocUowbwq48ePN6mBeW3kTPl85MgRs2iBUp3jknKNbCi0mGacUdeU6hS9TM9MKWSNOTLnPWGkJRdBcHywzbCwMHNvmN43PcnO686uAEZKshnrGRUTLUc7kIWSFQF8ISwab45ags17T5r9KHkq62zsnYebKz7538NocntFhFyMQJs3v0FYVBy8PNwwd+STKBZUEC8PX4jNe0+ZHj7bpj7efubeLPT2SlWyoFjlM8mxzvmAEZy8t3w2eQ8dCWA+Z46eB85pQ4YMMcdz/DC1e3BwsBnDFINsi1HlXGzB9itUqGD6YQlg/p2Rx5SsJ06cMM8rxwuj71955RWn1+dIALMy5wXKXEb5MDU9x2hQUJBZcMCX4HwpzP25rcL+caxzPua8zHFauHBhM7+yLV4H527bwn2OuciGi3gY2czIKkaQcU6jHKak5XNDCc3FLowG5jxHSc4sCKzHZ51zmrXYxRLAvC9sj20zWpsLebh4ZcGCBeY6nJWcFsCM6OW+wbyXFPK8v5zjOR9ZL8yZup3RycwEwbqM2M5oQUdWBiyjVhmdyv1UH771NXS7/QOnh4dGHcdbCxsiNjEKpQtVx9g2fzut++vBGVi8ewLeaTY3zb67jg7qt6QJDl/YClcXdwxusQi3pCMzf9r9KWZtGUrHh9Y1XkfnekOd9oOykNf2cuPPnO5BvO/c3/jwl/aIS4pF9WJ3oWwhRvC54MTlvdh++pdUApjC9f2VbRAScRQVi9Q1KYV9TAroeBwM3Yj95zc6FMAbji/CmN+7mrTKd5RtDV93f5yLOo5KgbfhsVq9Tf8X75mAbzYPNPK1VokmKOxd3PQjOj4cqw/OMFLVPgKYLNYfW4ABzebD19NxymZ7OOkJYMpZRjH/vP8r+HsF4dZid6OIb2nTxMXo0+DP37znq6tSePk/k/HN5kEmtXa1og1NKm1K4Mj4i0YQ92ryDXzdUwvBmIRwvDavDrj4oHRANYx9NO32AaFRJ/HxH0/j4PlNqBJ8OyoF3Y7klEQcCN2EIxe3oWqRhujT9DuTJprFEsC1ijdB2cI1zH7Jxy7vxt6QP+HvFYze981AtXTGVE4KYH6n4HzP71oszPrBRV/ZLYzeXLEi0jTDnRysj1xLYk6bVgo1angYSctoXtuPWqs+heCCBWWMWLQt4eHJuOWWg0aksrRs6Wsko22hPKZgpGhkexSwRvb/f18onefOLQM/v2tR8TyeC3i42IXzGz+vuJiS30uvtxw9moCHHjqGw4e5eOhKP1i4ty3F5TvvXJHX9hKzUaMj2LYt1tSlGD9+vGqqOklJKSYKlumsKdrtr69aNQ8sWFAWFSqkjo7lgiN+f+PiJH7WMKuDsy05MnPNFPbdu5/G8uWR5h5b99fizD2Yp08vCW/v1Jz79g0xkp/Fx8cFW7ZUMHsj25YFC8LRo8cZk+rZur4r+0UDRYu6mfTPjB529DWN/3/gWOb/afh5xe+hjgoXLfL7CAsXz/J7SFa2FMkMI9URAREQAREQARG4uQlIAN/c919XLwIiIAIicBMT4MsXvpCghKXkoADgi3KKR76EYIQXi7XfI1P0OSvVq1fH1q1bzY8p0piClNHAfAFCuUN5QeHAaDbKYqtQNjPqlm0zKo91KXQoPfgCjNI0vZf3zgQwX5xRiFBgUlawff4bBSHlAeUQ5aFV+LOFCxcaiUhJQqnAwsgy1qdEuPfe1GKL10bpzevkNVOw8DoZmcZ0sSxkTFFMuXPs2DHExcUZ2Vi2bFlzfXwpZIkLtkExRIlEUc3IPAoonp9CZ+DAgQgMDEx3xOa0AGafue8p9yLl/aFEZYq6n376Kc+eHEowRgNR6pMLOXMMkZ+VZpxjlC8R+YsCkaKMhRK/fPnyZiwHBFx5qc4xxpfLTBtNScR7zRfQvC+U+bxXzZs3T/f6si2Ac5FeVgQwu3E5PAYT5vyN3zcfxsWwGMTEX4myo+QtEuCL/z19D1o0qoyomHj0HrvMpJKuW60EvhjcDj5e7vjh510YNnU1EhKTMPGdNmjWoNJ1XR3vASOfeF8Y7U7ZyHvN+YDPAKM5LVFL+cjn2lnhveTzac1fjLjnYhKKZD5XnOOYdp2RpPXq1bsawUoJzcUXHHMcU+wT5ww+V4zI4vNuH3lr2wdnAph1uLiA8w6jnFmP8pdzG+cMjjemh7QKz8uU58yCQBnM+Yv9Zl9Yn4tVuIe4beHPGcnMdOTWQg1eJ6+Pix7IkmOf6Zv79u1rZAufJ14PF6bw+jh32e45zJfyjH7mM2L1l/tpcw6gDOdCi/RKTgtgPtcU1BQIHB+8z7yPnIOteZRzLucGRlRRnjBLA+dZ+wwO1zVIAWw8sQRfrHsTMYlR6Fx/KFpVcx6pGBZ7DoOXtcL56ONoVPYxvHHPtXtse34K4gl/Po9C3sXQvcHoNPvuOurrF+t74vdD35mI2gEPLEDZwrc6vaS/jv5oJCUlH/v8QJVnHda9EH0Kg5Y1N/28pajzyGlKzX3n1uPbLe/iVNg/iEmgZEsx0as+Hv5oUfU5tK99ZXxyzFHyztw8EKfC9iM2KRJJyYlGLru7esDLzQ9d67+Puyt2TNWn2IRIfLWxDzadWI6o+MtGsFCMNqv6LJ6sO8TUjYq7jLk7PsTGE4sRHhsKRiezIvclZtStj3tBTGi382q77OfwVe1Qu2RTdKj9dqp01OmNh/QEsJlj4sOwYNcnWH9sPi7FnDV77TKKl+cvH1jb3B9XlytZEdjHNUfmgCL4XMQxxCZeEZSebt5GHL/XaqW5p7aFe/gyxfORC9tQt3QL9G0622F3eS9mbhkCRiVHxV0yLPw8C+OW4DvRpf4wFLOJVl+4+1Ms2zvJRAgzLTaLt3tBFCtYCU/c1h+3lWyeblrenBTAHCNcpMOtQTgncQEQFw1mtzz22AkjBZ2Vr74qaSJzX331LE6fTjCpmSk1GZlbuLCrSSX8wQfBqFmTGWRSt8Ko3t69ubgszAhHRof27Jn2+9mFC0kmlfSqVVEmspjysFAhFzRs6I1PPy2O0qXTpg7mIhvOc1wcxM8Ifn8hk+stPCcjfXv3vhLxy+t0c7siMJ94wh/9+hUx0dD25eOPL5gU1oyEZZTyuHElUkUAm2cwKtlECjMd9LlziUYq+/kVQK1aXhg+vCjuuMM7jRy1FkTx85afW8z4wwVS2SknTiQYztwL+NKlZHPOQoVc8cADvhg9upjZp9i+LF4cgZdeOmN43H23D2bOLGXue6pnLy4F06dfxsSJl3DiRDxiY2FSfTNqesCAImjXzt/hvsL8/xQjeydPnmw+p7jtjrNtC/hZyswW/JzldxxySe97RnY46VgREAEREAEREIGbk4AE8M1533XVIiACIiACImAI8MUbpQhfyPDFG1edUzAw2suSjZSjjELlixpnhZLGNtUmRSf3vGQEJgsFDqPt7PfXpVQ8efKkERYULiyUFoySSy+yzOoHpQr3D2M0wfffp903kcKAQpdCx0qFStnBdKaOVtjzBQzbtMQ1BQKlIOs7EtF8yUNZxfYpWHidlCL218lIPPaD18s2yYJ1bQvvBaPxeD8s4UIZw2hsRghmFMVG5qzHPlEY2aZlpeyhzGWUjf15M3oUeA95L3l/KH+qVq1q7lFeFo5NcqYkp+jhPSFD25dk5Me+8jotech+Urbzmu3T1LJNXpe1OIBjmKz5KyPWjFAnZ0Z3ZFQ3LznxXEdOX8KpkHC4u7uiYc0rkWgsF8NjsOfQOfPnetVLGnlrlWTOA6GRCLkUiZjYBPOS2tvT3ezpWzTQD26uLmCdo6cv4fS5CBQN8kXlMkFwKVAAYZFx2HvkHBITk9O0ez3XznvMF9/WGOaiA94T3nNL8lFi8v45K6zHtOBW4RxG2c+5hvMYFwNw/FiLAqx6/BmjYzmOOIashQF8rjLaS5xtsH0uXmFUOVO/2xfOQZxr+YzzeeUcxLHJRQqO0qpzjHHe4PxoCWDOi3xJbCtqbfvPMW2Jbj6vzMTAhRC2hWxZj/MM2+F8z1/2kpTzGhdUsD77y587m8vtr5XsuBCIizIYuWubyYF8Kbb5bLJ/WSmch/bs2WP6TmZkYbufMdvi9T/yyCMmlT7HzvTp001q+JwojI49dmk3EpLjUCGw9tX0vo7a5px0Knw/KIIrFGbkq7/DLhy/tBujVj+FN+/7EpWDnKeJtj04PjEGhy5uhbebn4ngZESps8LUwkcv7jRplykk3V1SR7lZxy3eMx7cp3ZQi8Um8jajQjEbEnEYUfHhpm1KTEbjBvqUgpddSurohHCcizgK/s7+MOrVCGP3ggjyKQ0v97QprClLmeqacpdGx98zEMULVoKn27VUrpTajAxmWmUyYT13F09Th2mQbdNYH76wDWN+64J3HpiLMgHVM7q8qz8/enEHLseew63FGju937z+S9GncT7qJChsmbKaIjfYt6yRsPaF0bznIo+ZaGWz4Mbdz3Ao7FPcwb7EKTgfeQIhkUdNBDAXCjgrTON8NuIIwmP53asACnkFo1jBinB3vbL/rFXYRwr/iLiLpr9GWHv4o3jBimkEtKNzMYp67O/d0LrGG0bgZ7fwuxozCnBxixW5n902t2yJBQWss1KzpieKF3czdSiAKQ65LyxTBhcp4ory5d3TRI3atkVxuGtXrBHGFJ5eXo6zdVAWHzoUj3Pnrghgtl2liju8vNJKV7bPeYNbWzBFPhdnMpMMF1lmtzBlMfcdDg9PMn0uVcrNiEz+2VFhVC/3yGX/mdrZPlLZOobRsEePxuPUqUSTLtrf3wWVK3sgIMDx9fE4fs5S+vOzgXI0o0V3mbn2mJgrnM+fTzJSlpwrVfJwel8o+/fsiTdinumvmcbaWeG1HTuWgNjYZCPLuXCA7TuK/OVnHxczcAEUCxdScUGS/f8LrHPxc56LmJiZxtr2Jr99r8wMf9URAREQAREQARHIvwQkgPPvvVHPREAEREAEREAEbAhQ4FDuMTqZ4oZigtHDjGJmdCxX298shS+MGJlHUU4xRTnECEm+PKVQYQSJs305bxZGuk4RyE0ClKNM1chFFYxIp7im7GSUL/c3ZKr7m6kwspmynnMSRTEFLwUGX/Rzj8f69TMnNnOKGRctcT93LuihwOdnRPv27c0CnPxUKDB/3DkSe0PWon+zH01K5xtRGIk6cvWTRkA/WW+IAwl5I3qVc+dk1PG3W4YgJOII/tdkZqajf3OuB//els6EH0RY7HmUKVTdiH2KY7Jcd3Q+nm/4MZpXey5bF8eFccwywowM3CeV2RqYgv9mLJSH/G5LMUoezJzD7BD2i3j+zWy4oImL6JjFgov4KD9tMwP9269t3LhxRvhysRIXPvF7gbMFrVxYRdnPfa+5FQPrckGrvr//m0eB+i4CIiACIiAC+Y+ABHD+uyfqkQiIgAiIgAiIgAMCTFs6Z84cIzz5Ep9RuowEo3BgSl9G6d4sheKJqZnJgRHbjHCk6GCkHl8avvbaazcLCl2nCNwQAkzt3rt3byMXGWnORRncf5aRO3yJ+9BDD92Qft2IkzJijRG2lOJ8kc8IbIpfigxG4jLFZ14LDCtzBdNBM6Um79GECROMnM9PJTLuEoaufAjNqz6HFtV63LCuHbm4HR/+8jgGPrAQZQpnP9rwhl2IkxNfij6Dt5fch+cajEbDcm3yW/fybX/4bE/9uxc2nViKQN+S8HDxQkT8JYSEH0IRv7IY8MD8TO1Znd4FMk0utwehGOTWHMOHD8/z+SK/3ABmL+jYsaORgvxOy88SpvH/LxXe41WrVpkMDuPHjzefEf8V4cltGJjSmYugWrRoYb6P8/8ozsqPP/6IwYMHm+wh/GziljxcSKUiAiIgAiIgAiIgAjlJQAI4J2mqLREQAREQAREQgVwjwL0cuU+vlR6WQoGpVimGcyq9Z651PocbZmpTvijasmWLSXfKqBGmU23dujXeeuutm/blaQ5jVnMi4JTA8uXLjdjkXr3c05fil+nRuTDjySefdJii+b+Kk5KI6S4Z1UXxy6imIkWKmDTcTPN5I6O7+HlhySVGZbFf+alsPrkcc7Z9gNfvmWrS+96o8u2WwTgXeRyvNv4s3bTWN6p/2T3vH4dnY+Guj9G/2TwE+ZbKbnM3zfFMbb1kzwRsOrEMZyMOm/2ema67clA9tK/dFxUC62Q7mprZEqZMmYJWrVqZxWv2qflvGtiA2X6ga9euJmKUe7Lfcccd/xk5at3H559/3nxOvPzyy2ahVE7tz54fxgm3KunevTvatGljtkBwtFWDbT+ZHYPRv/w/DOtndYuW/HDN6oMIiIAIiIAIiED+JyABnP/vkXooAiIgAiIgAiIgAiIgAiIgAiIgAiIgAiIgAiIgAiIgAiIgAiIgAiIgApkiIAGcKUyqJAIiIAIiIAIiIAIiIAIiIAIiIAIiIAIiIAIiIAIiIAIiIAIiIAIiIAL5n4AEcP6/R+qhCIiACIiACIiACIiACIiACIiACIiACIiACIiACIiACIiACIiACIiACGSKgARwpjCpkgiIgAiIgAiIgAiIgAiIgAiIgAiIgAiIgAiIgAiIgAiIgAiIgAiIgAjkfwISwPn/HqmHIiACIiACIiACIiACIiACIiACIiACIiACIiACIiACIiACIiACIiACIpApAhLAmcKkSiIgAiIgAiIgAiIgAiIgAiIgAiIgAiIgAiIgAiIgAiIgAiIgAiIgAiKQ/wlIAOf/e6QeioAIiIAIiIAIiIAI5BMCcXFx2LBhAyIiItCiRQu4ubnlk56pG/mZAMfNDz/8gJo1a6JGjRoaN/n5ZqlvIiACIiACIiACIiACIiACIiACIvAfICAB/B+4iboEERABERABERABERCB3CcQGRmJKVOmYMSIEXBxccHy5ctRt27d3D+xzvCvJ/Dzzz+jU6dO8PX1xciRI9G2bVt4enr+669LFyACIiACIiACIiACIiACIiACIiACIpA/CUgA58/7ol6JgAiIgAiIQJ4RSEpKQoECBYzQyg8lOTkZ/OXq6mr69V8oKSkp5poyyzkxMdFcNuuTg8qNJ8AIzhdffBFz584Fn5ng4GDMmjULd999t8POpSRb99CVN/LGX4B6kGsErDnLer4dzVuM/n3llVcQHh5uon/79OmDQYMG5Zt5N9fgqGEREAEREAEREAEREAEREAEREAEREIEbQkAC+IZg10lFQAREQAREIH8Q2LNnDzp06ICHHnoIo0ePvuGdOnToEF5++WWTYverr74yUXL/hbJw4UK888476NWrF1544YV0L+mXX34x94SSsWjRovj1119RtmzZ/wKGf+018F4MHjwYEyZMAEVwmzZtMGrUKJQpU8ahwEtJiMU/bxQHUlJQ6oXp8K/32L/22tVx5wTi4+MxefJkTJ8+HcePH4e3tzfuvPNOM1ZuvfXWVAdyDO3atQs9e/bEunXr4Ofnh48++gjdu3f/zyx00VgRAREQAREQAREQAREQAREQAREQARHIPwQkgPPPvVBPREAEREAERCDPCWzatMlEMD733HOYOHFinp/f9oRHjx41EXJr1qxBQkICvv32W7Rv3/6G9imnTj5t2jS8+uqrRrK/9tprTptlpPBLL72EGTNmGOl79uxZvPfee3jzzTdzqitq5zoILFu2DM8++6yJ3mzWrBk+++wzlC5dOk1LcWf+gat3Ibj6FcaBvlWQFH0JZd+YD+9KdyLhwjF4lqiuaODr4J8fD2HU7/fff2+EroeHB6pVq4awsDBwUc0999yDmTNnokiRImm6vnv3bnTr1s3UK1iwIJgauk6dOvnxEtUnERABERABERABERABERABERABERCBfzEBCeB/8c1T10VABERABETgeglwL1PKxq1bt6JFixZGSIwZM+Zqc0wHzb0qbQsj2BjxZqWMZhpTig9H6U7ZNiMlrVTGVl1naaYp1phel1Kkdu3aJs1udgRwSmK8EW0FXN0zjYhCh+KZfeaf2VemX3Z3d0+ThpnXx7r8xT+zHlnYp2uOiooybX3zzTd466238P7775vrtArZMRLQKufOnTOCMSQkxOwTyojh++67z8gk23qsz/vA8/N3K700OXNfUft7Yntt7C+Lsz5bfWHbvN+sTxa8PrbvqLAP5MZfVvusZ98fi5vFOL1+sM9Wm/yzLWdn/WB77LN1X9Jrn33mGLXY8fp4r+3LpUuX0LlzZ6xevRolS5bEokWL0kR38pjkhFicGNcWKfExCG43DOd/Goa4E9tR8tmpCFs/C/Eh+1G2509wK1Ty6il4fdY9tDizD+yLfbEdm9b4dFbX4sZrtO6HVTczzyvHBseRs+fV6rd1X9hXtmvP0H6MWs+UozHqqM8ZzRs8vzUnWUwczUv2zyv7wT5kJ706xwWjffn7pEmT8PDDD4PPL1M7r1ixwjy/zz//fJpnkX35448/TJR/RESEWfAxduxYx5HkKSmIjY01Y5T9TW/cZ3qiU0UREAEREAEREAEREAEREAEREAEREIGbgoAE8E1xm3WRIiACIiACIpCaAKMXKR8oIyhQKEJs5UKJEiXwzz//XD2IYoMSkvtYHj582MgIyg+mM6agtBUpFFUUuJSeO3bsMOdgOtSnn34anTp1SiPZYmJiTJQr0yR/8cUXJj3qwIEDr18AJyfh3MJhSLx8Gv7128K78l1w9QlIdwhQVM2fPx9ff/216XN0dDQKFSpkonBbt25tRKxVKKqYpplRun/99ZcRNOXKlcMsAa2DAAAgAElEQVQTTzyBZ555BoGBgVfr1qxZEydOnDCSlseRsS0rSvbTp09frf/bb7/h8ccfR7169TBu3DgjHi9evIjly5ejatWqqa6B0ojRgwcPHjQSiveEnJ966inzi3+3ytKlS8Eo5H379hlJRVlXoUIFPProo+a+UGxahbKJCwOYgnvVqlXm/MWKFcMjjzxi5HX58uVT9YNpuxkJybTdBw4cQGhoqLlWCuv69eubcWAtJjh58iT69++PLVu2GMlNEUd2jz32GHr06GFSXluFY42/2Ge2yXFSqlQpk66cacLt02JT5jJd9pw5c7B+/XpcuHABPj4+pr8cdxRtVuEY5vUtWbLE3B/e66ZNm5o6ZG9b/vzzT9M/Lpp499138fbbbztc9JBw6SSOvH83EsPOooCHD9wLlUDC5dNwKxiMhAsn4OLpg5Ldp5oxaRWmlJ49ezaOHTtmxlzhwoXRqFEjc3383Ror5Pn6669j27Ztpr9kwbp89phC2L4un6e1a9eaZ5WLK5ia+PbbbzfjiePZdmzweZ03b54Zz9u3bzdjtXr16mZRyJNPPpmqLvtNZhwXHCNMe8yoV/aT457zARc6WIXP1Oeff27uIecbLy8v1K1b1/SZwtTqB+8dn3mmSD5y5AguX75sGNeoUcP0o2PHjuZY28LoeLbPeYMLR8gkKCjIHMP7VKtWLVOd7Phc8fqYXYD1mLqbbbIfPOZ6Cp9Jjgvy5Pi3ZDm5M3MBo4CnTp0Kf3//NM1zTuSzxD5xL2lGBTuqR8aM/j916pQZE2+88YbDxQHX038dIwIiIAIiIAIiIAIiIAIiIAIiIAIi8N8mIAH8376/ujoREAEREAERcEiAcoLRqZSXlESUSZS+VqGIo+BgOXPmjBFjlCgUZfxFaURxyT9zD0xGEVPYUGJxr1tG7zLi0BJ6bIPSo1+/fkamWrKEspF1Kaw+/PBDI1Q++eQTDBgw4LoFcFJEKI590hqxx7bCxTsAniWqwb9+O/jVeRDugWXh4uGdhgkFGFM0UxZRdrLv/DOlFcUgZSEL/41/Hjp0qBFJZEb5RUFJQdilSxezNyzFIwslF6+dQou8ihcvnkoQU8xRIltt89hhw4ahb9++hhWFGmX6d999Z9jYFspViiMKTp6PfTt//rzpF8UdBTHbZ+E9IVeen/ea94LSmHKXEpFymNfNwvvOtLYUbKxP8UbJx78zOpn9sdplfUouykkKX0pA1rfEJaXjp59+erU+RR2vg/efbfD+sw/8RYHO1MqWFKQQ5qIDMrbkGOtR7JIr9121OHPccfxwLHJsctyxH5SZFKDt2rXDxx9/bK6P0pJ8KKEplJmGl88C71PlypXx5ZdfGklpFbZLoUg+lJ+U+o4K9/0N2zwf4eu/Q+yJHUgMCzHVXHwC4FWmNgrWaY2ARk/CzT/46uEUkIwsZh/IjNfBflAKUiqSHwvvKdMJsw7vN3/ns8u6fAZ5b63xwQUdlSpVMkwp+a2xzPvHQkHbu3dvIxLZLver5Zhmm9YYYF2OJ0azcizaLlqgbKaIJmP22zYLAMcNha1VOJY5tliPix+seYPtTZky5eoe37xHbI91uCCAfWZd9oNjhe0wmtbqB4Uo/06hy7HBMc1jKJLZ1qxZs4yA5f3nGBo0aJB5PrnQgW2QDetxzPE5sY+ud3iD7f7RGhccVxyrFPMBAQFmQQ0XKbD/XKBhO6/aNsGxxHHI+uwjI4LtC+UvxzQLn0Wm7HeUVvr/2DsTOBur/49/jWFmzIxt7PtOokiWKCkiLYTSpqTl175SSiuFSrs2LdqUUorITimRUMoWQvZ9GYZh1v/rffwf7ty5M/eOsU19zuvlZZnnPs953ufcZ8Z9n8/3hNJfHSMCIiACIiACIiACIiACIiACIiACIvDfIiAB/N8ab92tCIiACIiACGQgEGwPYCQG8gXJ0aZNG5d+ZL9KhCB7BpNSbdeunRNIpDwpj4sERaQ9+eSTdv755zvJ9+2337rXIl8QydWqVXP9IPFHKhH5gaRE4lCKOrcCeONn99nexdMsbf9uS09NcdcqUKyCxZx+scWefpEVqtHM8kXEWL6w/O5r3BsilmuTFkUqIYxIQSO2mzZt6o5DYCJ3uCeSrKQIEZaklnv16mXsYzx27Fi3r7JvC2UPYGQzKVuuQRIZyUl6EqmG7Bo8eHCGc3oCGJHJ/qNIzOnTp7t+ITkRtYh5mieAkbVIL8QY6UJKUlOOFvmNhEdAcl3EMqIeQYkUZJz4+5w5c1yi13dvZlLbCGD2NuY8HI/cDVRqGBE+e/ZslzBFjCG/SOvyWnjzZ6QszRPA3Afjg7QmXUlykmNJTzL3+PdRo0Y5Wc64ITi5B2QfkpR7QfCRCEV40nc4MU9JVJKshtdzzz3nFh2wDzUi3mskspnXjClSNlhiNGX3Ztvwwf9s71/TLSy8oBUoWcWVgY6sSCI1X4YxZN4wf+gDwpqENPtEM04w4c80TwAjdmEAX+Qox1FqmPEnlYuA9wQwr0PUIoiRnTBCZPOeJjXbuHFjV6oYCUmamvfrBRdc4K7HHEb+Mk9gVbNmzUP95nW8L0aOHGkNGjRw5w9UspoXkChmrJDmjAHjj2BHyLKwgr2VaZ4AZsxg4vWZYxkXku0s0kASw4J5yTOFMWG86RNjzwKIefPmueoEjBPpeO6Je+Y9wHubRQPMQe6PZDIseE7ltDHnmfv0i2cffeKeWPDAvIQRz1f/xLx3HZLO9BMm7C/N4gf/xrOX+2cc6tSp4xLuyG41ERABERABERABERABERABERABERABEQhGQAI4GCF9XQREQAREQAT+xQSCCWCSdpQJRgwikHzLEJOiQ66QJEWeIvQoPYwQ4Rei1GsIDAQMqT/EHef09v1F2lDKlZQgLTsBnBy/0dL2J2QakTBK7hY7KA69lrJnm22f/Krtnj3CkHIkNF1jr9JSNaxUp6es8Jld3D8hDJErSE7EDvIokNQi+YtwQ8z4lrrlHEhehCKlbEnv+rZQBDDlk9n/mPK0SFkSf5SjJnGJMCXt6CVeObcngJHOHOs10sLIKBKhlBemeQIYace9em3JkiVuLDgvkhP5RqlZJCnliX0ZLFiwwJo3b+5+IQ695glgkpTI02ANgYf0Yk4hb0l9wpLkMffL4gGaJ4ARkJ6AR+SRdmUcSK6STuXfkLn0ia9Rhjurhshu1aqVk8Ekb30bEpjrIOzg4DUv8QoTFjpkJTu94zd/+Yhtn/iyRZQ7xSXOExZOtKhqTazSvaMtf3RGecf7AhZIUu6DtCtJ0gsvvNBJb8aE5glgJCCC02u8hsQtIpUFAtddd90hAcy5mBu+Ih6hDDsWFPA+QzwyR0jMdup0uDQ1Cxw4joUfSGYWOngN2bps2TKj9HcoaVQWi/ALMU2fuGf4s1CA0tc0TwAjojn3IZabN7sSy8hSxoS5gdRmDiN8ee74llz3H3dSuixsYK7wHvBtpG7hwBziXnPabrrpJrdggHLwCGUWrSCwkcosvODfeM94i138z8/8ZzwpyY4I9p+PHM+iEGQ552QBDWn9QAsrctp3HS8CIiACIiACIiACIiACIiACIiACIvDvJyAB/O8fY92hCIiACIiACGRJIJgARhCSsiO5S4rPtxQs8o6EH2VXER2UbkVUImuQRP57dpJuREiRdEPSIZ6QrchiyrV6LTsBvPatq23PvFGZ7iem3gVW6b5vM99nerqlJu62pI1LLH7Olxb/8zBLTYx3xxWqdbZVeWiK+zP3gQhFxiC1SDwisxGLvvuleqIYUeu/ZydCnPQuUolktG8LRQBT6pWSr6SA2fuWhlyn7DIlpknCeiKUr2UlgOkHKVoEG7xpWQlgLxFL8hbBjDxGoiKtfKUy50AKkj6lPDGy1Gs5EcAkiBFZSD6kIOdknlBu2JtHXto0kABmziE7KelMghMRT8qXks38zj7E9C+rRklexDhj7L+nMmKS9wPynznsNRLvCDiSsiRSgwm47ZNesS0jH7fCZ3a26FPOs40f32lFm3ez0lcNsrDIw/vBkthGPLKwgvGl/8hw0r2wQfZ5oj0rAQwPBGSHDh2cfEfwegngQAIY4coexyRqWWTAvTEWlJr2LevNvVNeGsnL+9FX7IcqgJHTb775plsYwbm4X54fpGWR3qR8vbLUWQlg5gULSZibJNYRppROJsnLIgf65rt3uf+4I+3Z/5pnF9fzbfSB5xYCnYUpOW0k0SlDzvmZT97+yqSsWRiDqOYXZbgDNeYbiW4Y0D/mXqDGGNOCzbuc9l/Hi4AIiIAIiIAIiIAIiIAIiIAIiIAI/LsJSAD/u8dXdycCIiACIiAC2RIIJoBJTJJOQyYiP729e31Pipgg/YY4QwJv3rzZSMdllZSkpC4pUk/OIFJ9xTIijHQcJWM5B6VtEVa0gwL4m0z3FFOvbZYCOCV+k+1dOt32/PatJSycZGkHDiaIC9VsYVV6T3V/RkQigUkFTpo0yYkvrs11SfN69056FInplYkOBJfEKGWWfVswAYwMIo05YsQIa9++/aHSzcg8yg4jqkjYIkU9EZSVAOY17EUKP9LVtKwEMNdlHGCM3KX0NIIe6UYaM1BDiJOs9FqoAhimcCHtSn9atmzpZCApR8Q3IpP7zE4Ac02SkjBiH9v+/fu7dCxikPLhlHv2Ffb+/ffkMQKfORio0SdKY3utRYsWLnWLdIZPsARwekqS7Vv+s5FKL1impvtzdN02GfaeRnYPGDDA7e9KuhZ5yHsH4Yno5N/gE0wA00eO516YPwjX7AQw0pMULdfivQ9rFmbwWv8FG979I8yR0V4LVQCzmIAFHrzWK7XN3EUG099QBDDXZKwZc2Qq44wwZ3EGaX3GKTsxSpIa0c288xfA3v3wPmKhR04bpdZ5TyKBeaYxr5kbPL+4LmIXcU2iP1DzTQCzAIbFCWoiIAIiIAIiIAIiIAIiIAIiIAIiIAIicLQISAAfLZI6jwiIgAiIgAjkQQJIIOQDAog9ff1lCntosj8miVLECyI4u4YsRkhR/pR0YXaNVCHJU/+2fft2J5ErVKjgUrYkhb20ZtLmvy11745MrwkrVMQiytQ++O+kfvftNI7dPfdrS1g02ZK3/WNpB/aa5Quz8JgSFlm5gRVrdYvFNrg0w7lILZJupRQx4hUxSmlqUofIYErsUq6akrmUpg21kRzlfhGn7Onr30h8sm8okiurhiSkzK9XBjorAYxoJVEIM6Q2LSsBjBCk9C8JVyQb+6qSqqXsLGWZfcV8Vv0KVQAj19kjmHK8CF/f5CYpTOT3kQhgZCpzeMOGDU6YnnrqqVkyRMgh8/nFGIbS4E7pbK7BXAy2B3Ao5ySlTRIX2UyffMsYkz5mroUigFm4wH2QRmUPatKn2QlgRDalpRGw7PPLggbeqzNmzHAp4FBaqAKY5DolmnkeUBnAa0huFiccqQBmoQB7hiOGeV9lJa65Hgsm4EPZed99q0O5z2DHsBjgtttuc3OZfXq9xt6/JLIpB828yWq++O4BzPixd7B/Y4EG8xqpTIl9uKmJgAiIgAiIgAiIgAiIgAiIgAiIgAiIQCgEJIBDoaRjREAEREAEROBfSgBBSIlnZAr7WZKi9G0IQgQYIofEYrA9XpF77JFLiWeSpEdStjS7EtChDEPK7i224YP/2d4l31t6yoFDLylYoooVbtzFSd/IKmdavvzhQU9HOWe4IP6QOsgkSs+S8uXfkTyhNNKQyCj4wcc/SU2pZso7I4u6d++eoRwvY0CJWkT0Dz/8cEjCewIYkYQcolEullQkyVhSl1yL5glgSktTYto7ltQh1yNZiYClH9wnoonS3OzVGqyFKoA5DvlN6WbSk75J2twIYG9/adKvCPpBgwYd2k/av+/saY3A5DWM6XnnnRfs9lxJbPiVKlXK7VPspdGDvjCbA1jkULt2bTfeCE0WO3gtOwHMa5C43vuK0tG8d3kN94Pc9RXA/Ls315CIyEpEPJKfBC3vaf5MopbxCUX4hyqAEcpUECCB26RJk0P3l1sBTBlr5DJlo+kz8zWr5wxzmHujL/Dx5Zyb8eO17NnNe5CkPFUDeBZwb2+//bab37zXYev/TPWuy1wi6c14+e/N7R3DogwWTZDk5/1M+fRgCfTc3pdeLwIiIAIiIAIiIAIiIAIiIAIiIAIi8O8gIAH87xhH3YUIiIAIiIAIHBEBBBFJQyQEZZyRW5Qu5d9JgSIUSbwiM5BmlAZGOCHD2J+WPVdJRnpSkT1wKRnLORCalEquUqWKS7CRqkWQcN7sWm4FcGrCdlvz6mWWuGqO5Y8uZhHl61mRZldb7OkXWf6YOMuXP6Pkpi8vv/yyk1WU+6VkK/eN4GEvX9LIpCUR5SQ3EeJILVK2/JmkLQKKFC3ldPv165cplcjxcGGf1SeffNLt/Yls5RoDBw50shV5iQglie0r4hgbEqtI+GnTpjn5TPMEMNKPfhQrVsz1yxN5yF1P4HoCmD4jsLk+Y8W1uCeEMSlE7puyvZS1hQP73iLPKKu8du1al1D233c1VAFM/5kPlGxGOlMaGNFM6VykLaW1jyQBDAtSppTxJb1NCp2SvJQ55lrMO6QZ8oz7Y59cJDljQWlgJDBynf2fvfLevsKSlDxpb0Q87xF+HcnCBt85z364jDWJZfoLZ/rLe4x9t70S2f4loLkPyqvTZ5LPJGARyAhREvqkqj0BTH+ZN5SuhjPpbiQoaX4S7bwv2f+XBDjcELv0g/2fvf2YKVPMPsW+LVQBjATlfcX7g7lF6WnmNe8n5uCRJoBJPVN6mTnLvKT/3D/zn3Mzz1iAQj9J1jMveN+QQuZ9wu9Ice6d9yDvVy9Vn5OHKIxIXX/wwQduPBgX3s/MZa9yQXap6ttvv929FinNHA3UB96LvL9ovB+pmHA0Eug5uU8dKwIiIAIiIAIiIAIiIAIiIAIiIAIikDcJSADnzXFTr0VABERABETgqBBAYrCXKslWZBmCDImEXCRtSqMsMglWxBmCk9dwHDKH8quUnb3rrrvcsfw75WQfe+wxJ1QRvwgbhBmyBlmMiMqu5VYAW1qabRs/yEgCxza4xCKrNrL8kYWzvSaSiEQe/UVS0184UKIXSUhSkj9zf4he7g/ZiiBD2nE8ST/2VJ0+fbo71rch/EgTe9fgPByPoOV4hNiYMWOc7KG8rX9DWPKLflCameYJYOQlY0c/6DOCiCQ2gtErs+wJYPrFePILCYaoQsZyvCeg2KOV6yD+SVlyLI3+lixZ0ihx65tqDFUAIyYRd0hnxByc4UA/mEuckwUFyGkaiWnSqvBhMYHX/PcA5t+ZY4hQ5Drj4807zs15L7jgApdwZpy4Lv2gnLZ3f958hgdpa29BA+dGUNOX0aNHu5QnpcFhnxsJzPWQ6Qg+RDxsvHnk9ZnyzIwBjfEtUaKE+zPvI+6Pc/D+Q2iStvdKrnsCmJQx4pe5Bx84kBRHUCKGYc45kIrMZ6oBcB3f9ysi3JPQHv9QBTBpayTnrFmzDs1PzsF1+cVcosQ8jXFgUQlpWsSsb/PfA5iveXOJtC0LUZij3hgyjxGr3CONa3B/zBtYwJmGTK9atap7HzPuR9IQ58ht7pE+MXaU82bfcP490J7p9JPS8rw/6TuJeCR0oPlEqp0FB4w3713mCpzUREAEREAEREAEREAEREAEREAEREAERCAYAQngYIT0dREQAREQARH4lxNAiJFAZS9SBBBJRPbL9C91S6qXJCwpTaQYQgoZhFwrUqRIBkqI0XHjxrn9RT0RhaAiQeyVK84KK+lEZB2lT32TmMdyGOjv+PHjXQKUcqsIKmQf90Yq2L8hnEgaInJIHSJaEXHs44sEDiR+eA0JTIQbEp3jSMSSyETqIpAQr777wXrXJSGIGCctyr6jNE8AIyQRUHCmz6Q4Kens2zwBTEloxo6EN4lJxoNks+9+vLzOE5QwoeQujXlB0pIx8ZVVpCtJDCPR4ZVdQy4yfyiZizxjvjF3mEuIX8SrJ6KHDBliM2fOdIlx0qNeQ4Kx5yqCjxK6vg3B5807JDNijwQqCV7/ct0kmpn3CGPGpkyZMm6sSSaTDvZtzAuuhRyHF9IbeZjbRkoX8b9o0SKjnDNCl3EhFcr4eglSTwBzTeQiXGDJPsJw9+2vJ4D5+ieffOLmNdeBA3OD+eYvG5n/iF7mJvMfcUxaHMYc79uQqXCgNDaLD7JrcGXRA2Kf9wnvK5K/PAN4v3jzhftjXrN4ATnv2xhrxpykvP8YMjdJPjOGiF3kKMw4r2+ilmcczHi/0nfmOzx4v/JeCfR+DXVskdcsoEHoc28k/XkuZiV/uRcWlSCmmXP0yXd++16X58R7773n0s6cm8U1gZ4PofZVx4mACIiACIiACIiACIiACIiACIiACPx3CEgA/3fGWncqAiIgAiIgAiLwLyLgCWDK2CKSsmueAM5qr9F/EZZjcisIcSQ3exiTxjzttNPcvq2U5T0ezRPAyEr2AM6u+e4BzNzITVL5eNzbf+UazCHkLwl/FmAgz5HjSPysxgiJj5gnLdyxY0eXnicBriYCIiACIiACIiACIiACIiACIiACIiACwQhIAAcjpK+LgAiIgAiIgAiIwElIQAL4+A4KaUwStSSSSdSSjCWt2qFDh2PeEQngY4uYUsyUskfSBmukmNnbOKeNpD4LMaikQNKZ/cVJC2eVPiYRTml4Utkk2amKgCxWEwEREAEREAEREAEREAEREAEREAEREIFQCEgAh0JJx4iACIiACIiACIjASUZAAvj4DwjpWvaSZT9spOzHH39s1apVO+YdkQA+tojZ25yS0CRugzXKR1NGPaeNMtXst83ex+zrS6lq/9LrvuekVHXbtm2tdOnS1rt3b1d+PTelqnPaXx0vAiIgAiIgAiIgAiIgAiIgAiIgAiKQtwlIAOft8VPvRUAEREAEREAE/qMEpk6dauw/2r59e7d3bHZt4cKFtnz5creHcLBy0f9RnDm6bVKcSNkqVaoclxLL7G/LXsGUDUYEZteQmJQWprHHs1pwAowlpZZDSQBTrpnkbk4b47Js2TK33zW/gjUWG7CvMHtvI4HVREAEREAEREAEREAEREAEREAEREAERCAnBCSAc0JLx4qACIiACIiACIiACIiACIiACIiACIiACIiACIiACIiACIiACIiACIjASUxAAvgkHhx1TQREQAREQAREQAREQAREQAREQAREQAREQAREQAREQAREQAREQAREQARyQkACOCe0dKwIiIAIiIAIiIAIiIAIiIAIiIAIiIAIiIAIiIAIiIAIiIAIiIAIiIAInMQEJIBP4sFR10RABERABERABERABERABERABERABERABERABERABERABERABERABEQgJwQkgHNCS8eKgAiIgAiIgAiIgAiIgAiIgAiIgAiIgAiIgAiIgAiIgAiIgAiIgAiIwElMQAL4JB4cdU0EREAEREAEREAEckJg27ZttnbtWmvYsGGGl6Wnp9vff/9t+fLlsxo1auTklDpWBERABERABERABERABERABERABERABERABEQgjxGQAM5jA6buioAIiIAIiIAIHDsCCNRNmzZZ1apVLTo6+qhdKCkpyVasWGExMTFWoUIFJ2KPZktLS7PJkyfbM888YwkJCTZy5EirVq3aoUusW7fOrrzySktOTrYHHnjALrvsMouMjDyaXdC5REAEREAEREAEREAEREAEREAEREAEREAEREAEThICEsAnyUCoGyIgAiIgAiJwIgiQDEUKIiQLFChwIrqQ6ZopKSnGL/qTP3/+49qnG264wcaMGWN9+/a1u+6666hd+8cff7RrrrnGqlev7kRtwYIFszy3NyYckN1x3glgNWzYMHvyySdt8+bNVrhwYXvppZesW7duh64xdepUu+6662znzp1OQj/44IN27733WkRExFG7R51IBERABERABERABERABERABERABERABERABETg5CAgAXxyjIN6IQIiIAIiIAInhMDKlSvttttus8aNG1v//v1PSB98L4qgRGR+/vnn9u6771rHjh2Pa5/atGljs2fPtvvuu8+efvrpo3ZtpDJyuVSpUjZ//vxsxSsS9+abb3aidvjw4UH7MGrUKLvllltsz549VrZsWXvnnXfs/PPPzyDPSQgvXrzYbrrpJvvjjz+sUKFC7v4Y++Mt2YPekA4QAREQAREQAREQAREQAREQAREQAREQAREQARHIFQEJ4Fzh04tFQAREQAREIG8TmDt3rp199tlODL7xxhsn9Gbi4+Pt4Ycftk8++cQlgD/99FPr0qXLce0TpZKXLVvm9tAtVqzYUbt2YmKizZs3z4oXL26nnHJKtiWg2au3Xr161qJFCyO5m13jWCQ55aUp+UwS+IwzzsjyJUjgHj162J9//mklS5a0ESNGWLNmzY7afepEIiACIiACIiACIiACIiACIiACIiACIiACIiACJ56ABPCJHwP1QAREQAREQAROGIGTRQCzRy7713700UdWqVIlmzNnzgkRwCdsIHwuHKoAhhmlnElK0z7++GO7/PLLs70Fykv/8ssvdsUVV9j27dutffv2ThqTCFYTAREQAREQAREQAREQAREQAREQAREQAREQARH4dxCQAP53jKPuQgREQAREQARyROC0006zhIQEt//v1q1bnQAsWrTooXOULl3aZs2adejvHEdp5CFDhhwqIXzppZe65DDHsoew15CMy5cvtzfffNPY+5byw2eddZbdfffdAdOvfP3999+3fv362aBBg2zt2rX2+OOP50IAp9vO79+x9PQ0K3xmZ8sfE2f5wsKz5DNy5EgnUn0bYjSrRDQJYcouI6lXr17tOFasWNHtsdu5c+cMMpV09YYNGzKcmxRuZGRkpv7cfvvtNnHiREtNTXV7+bL/b4kSJTIc99NPP1n58uXdv61Zs8ZatWrlzk9SGoaBzut/IXiTtH7ttddcykLgWUoAACAASURBVJn7b968eab+kFp+9tln7bvvvnPlqykXHR6eNcccTUAdLAIiIAIiIAIiIAIiIAIiIAIiIAIiIAIiIAIicMwISAAfM7Q6sQiIgAiIgAicvAQo/8uesVm1cuXKGfsD0xCBffr0cQnTffv2GYKXhvStU6eOS+0ilGnISyTxwIEDbdu2bRmO5ZqDBw/OtK/v9OnT7cYbb7Q777zT7rrrLnfMo48+esQCOHVfvK19/XLbt3yGFShW3grVbmVFml1p0bXPtXzhBTPdMiWn2UPXt3Xq1CnL/XcHDBjg9s/1OHivK1CggBOxiG8vUVuzZk0ntH0b+xxHRUVl6seVV15po0ePznbSIJ9JSNO++OIL6969u7vWuHHjclTKeeHChcZ+x7t27XLi/aGHHsp0XfYfRkrv37/fLQ6YMWOG1ahR4+Sd1OqZCIiACIiACIiACIiACIiACIiACIiACIiACIiAIyABrIkgAiIgAiIgAv9BAiRXSYIuWLDAunbt6n717dv3EAmSnqRaPaH72GOPGTITSduoUSMnDt966y0nLLt162Yvv/yyS5/+/PPPrrxwRESEk4cXXnihuw4pU8Qo6dVJkyZZmTJl3LXYc5fkbK1atVz6t3Dhwvbiiy/mSgCnxG+ydUOutcQVv1p6arJZvjDLX6ioRVY41WIbdbHoOudaRJmaZv+fCibBSwqahmBlT91gAtiTpnCj/fbbb04KU1b5s88+c/dNQ/6ynzGNtC7J3qwE8JYtW2zv3r0uVczr4Ux5Zt/GmHgpXGT5e++9Z7Vr13bJYY9pKNN5x44dhnAmUUyS+8svv8z0Mq59xx13GKWmY2NjbebMmW4OqImACIiACIiACIiACIiACIiACIiACIiACIiACJzcBCSAT+7xUe9EQAREQARE4JgSCLYHMGIUyUkamKQvEtNr/NvFF19s+fPnt6lTp7pS0Pfcc4+988479sorr7iSwV47cOCAKxdNUvXzzz+3tm3bujQx0pky0cjG6tWru8OzE8ApCdssPSkxE5N8BSItPLbkwX9PS7OkbaucAN4z/1vb9/csS927w9JTklwp6AKlalh0nZZWpNlVVqhGxtLHJGPPPPPMkATwBx98YFdfffWhvjzxxBP2wgsvWO/eve3JJ5/M1Efub/369VkKYO8Foe4B3K5dOyM9TXnt8ePHh1T+2Xc8kPlwr1evnjEP/Buy+qmnnnJ7BiOkKcutvYKP6dtRJxcBERABERABERABERABERABERABERABERCBo0JAAvioYNRJREAEREAERCBvEggmgJcuXWrnnnuuxcXFufLMvqWLSfY+//zztmnTJvvzzz9daeLTTz/deM0zzzyTYf9ayiVPmTLFvvnmG3v77bft+uuvd+L38ssvt1dffTWDSM1OAK9962rbM++bTLBj6rW1Svd9m3kQ0tMsacsKi5/9hSUsmmz71/xh6cn73XGFarawKr2nZnhNbgTw2LFj3f3cfPPN9vrrr2fqy9EWwM2aNbP58+fbeeed5/bpDQsLC3kSMnYPPPCAG4vKlSu7MVMTAREQAREQAREQAREQAREQAREQAREQAREQARH4dxCQAP53jKPuQgREQAREQASOiEAwAYwQRTRSdpg9fAM19gKeNm2aVahQwZWNJjXMn/l3/8a/UT75qquusmuuucZGjRrlShcXLHh4b974+HiXkuV60dHR7hj2GqblWACbWXryAUuO32jxsz6zHVPfsNSE7e5cR1sAw+Ciiy6yG264wYlV/3a0BTBpbNK5LVu2dMlqrzR0KBOB0t733nuvKyFN+W0EvpoIiIAIiIAIiIAIiIAIiIAIiIAIiIAIiIAIiMC/g4AE8L9jHHUXIiACIiACInBEBIIJYJKhCMa6des6EVukSJFsr+MlgHkdydLsGnvPIk39G2lhEqokWhHGSM769eu7wxIWTnKJXv9WIK6SxZ5+8eF/Tk+31MR4S/jjO9szf6ztW/6zpezecvDr+cKsQPHyVrz1HRbX9v4Mp/ISwJdddpkrVR2oDRgwwEls/xLQoQpg9glGbGfVfEtAk5oOJNJ5LXsns3dvw4YNbcKECUHHxvd67HtMSW72cCbhzR7CgRrjwHh4Y3FEk0wvEgEREAEREAEREAEREAEREAEREAEREAEREAEROK4EJICPK25dTAREQAREQAROLgK///67nX322dalSxcnNNnP17dt2bLFlTVetmyZvf/++27P3+zaHXfcYUOHDnV7xz788MPZHrt3715LSUnJdAzlk59++ml79913rUOHDhYTE5OpX9mdOC1xt20b97zFz/rUUhK2u71/aWFRRSyyQj0r0uxqK9yok4UVKuL2BPZtixcvtqZNm7q9jilXHShVe6QC2JPjCxYssJo1a2Z5C+ytjNRlb17ELPcfqMGpV69eLkGNKK5Ro0bIk4u9iEkrI+rZt5lS3v5t27Zt9uijj7r9nZHNffr0sQIFCoR8DR0oAiIgAiIgAiIgAiIgAiIgAiIgAiIgAiIgAiJwYghIAJ8Y7rqqCIiACIiACJwUBBC7COBChQrZsGHD7Mwzz7S1a9e61C3SjwTo4MGDnQgsVaqU/e9//3Plm8uVK2cIwu+//96qVKliLVq0cPczY8YM69ixo0utdu3a1RDCyM7ExER3zo0bN1qPHj2yvffs9gAOBVpK/CZb/WJ7O7BhiTs8LCLGip59vRVt0d0Klq5hYRFZp29XrVrleNB/EsAkj5GryFtPsB6pAKbkNVLZ2/eYvZNnzpzp9gz2bRs2bHD7+u7YscNgAcfNmzfbpEmTHPvY2Fh3+JIlS1xf9+3bZy+99JIbG3+BnxUv+nHttdc6oTt8+HAng/3bRx995PZ9Tk5OdntAM7ZVq1YNZQh0jAiIgAiIgAiIgAiIgAiIgAiIgAiIgAiIgAiIwAkkIAF8AuHr0iIgAiIgAiJwogmQwr366qtt8uTJFhkZ6QQi0pc9d5GTNMoF9+/f3yWAEblIQ0oCUxqYvWRJ+953333uWBK9H374oQ0cONAQnBERERmObdKkiROZ2bXcCuD01GTb/PmDdmDTUottcIkrDR1etJzlCz+8z3BW10emdu/e3caOHXuIB/f52WefWbt27dzLjlQAz5o1yygtDU9Yc16E6rx58zJ058CBA/b444/bG2+84RLI8OZYxC/nKFu2rDuesWO/YfpaokQJx/WUU04JOqVIdZP4njNnjjVq1MhGjhzpUsT+jX9HTjPm9GP27Nl26qmnBj2/DhABERABERABERABERABERABERABERABERABETixBCSATyx/XV0EREAEREAETjiBf/75x0nbX3/91fbv32/ly5e3Tp06WefOnQ/1DdmIfBw/frwrG8zfixUr5pKxpFJr16596FgE8vz5823MmDHu9127drmEMVL5kksucenW7Nqnn35qb731lisDHezYrM5DCpi9fsNjS7jfc9JWr17tro+YRb6Sir7ttttc6plGqWxk+BNPPGFt27Y9dGr2U0aEc4+Byl8jy7/66iv3i/R0pUqVnIilzLV/I/ELhx9//NHxK126tLsWKeKoqKhDh5PARlgjdUlev/nmmy6tm1WLj493Mp/7K1iwoL3yyivWrVu3gPsM79mzx0lojmW8WRBQq1atnKDUsSIgAiIgAiIgAiIgAiIgAiIgAiIgAiIgAiIgAieAgATwCYCuS4qACIiACIiACIjA0SBAMpj9e0lcJyUlOaGMOK9cuXIGqctxiGRKRfOLBDfi+IUXXnBp5ECNNPeaNWuc4OfPJIxJGquJgAiIgAiIgAiIgAiIgAiIgAiIgAiIgAiIgAic3AQkgE/u8VHvREAEREAEREAERCBbAojfBx980D7++GNXrpk0Nvs5s3+x19atW2e33nqrTZ061ZX5vvTSS+29996zmJiYgOcmrUwq/OWXX7aVK1faY489Zn369NFIiIAIiIAIiIAIiIAIiIAIiIAIiIAIiIAIiIAI5AECEsB5YJDURREQAREQAREQARHIjgAJ3eHDh1uvXr3cHs4TJkxw+/t6jSRv69atbefOnXb//ffbXXfdZUWKFMnylIjkpk2b2tq1a13560cffTRLWayREQEREAEREAEREAEREAEREAEREAEREAEREAEROLkISACfXOOh3oiACIiACIiACIjAERFA/K5atcoldtu0aZOpBPTChQuNfX0Ru6SAs2sI5REjRliFChXsrLPOcnshq4mACIiACIiACIiACIiACIiACIiACIiACIiACOQNAhLAeWOc1EsREAEREAEREAEREAEREAEREAEREAEREAEREAEREAEREAEREAEREAERCEpAAjgoIh0gAiIgAiIgAiIgAiIgAiIgAiIgAiIgAiIgAiIgAiIgAiIgAiIgAiIgAnmDgARw3hgn9VIEREAEREAEREAEREAEREAEREAEREAEREAEREAEREAEREAEREAEREAEghKQAA6KSAeIgAiIgAiIgAiIgAiIgAiIgAiIgAiIgAiIgAiIgAiIgAiIgAiIgAiIQN4gIAGcN8ZJvRQBERABERABERABERABERABERABERABERABERABERABERABERABERCBoAQkgIMi0gEiIAIiIAIiIAIiIAIiIAIiIAIiIAIiIAIiIAIiIAIiIAIiIAIiIAIikDcISADnjXFSL0VABERABERABERABERABERABERABERABERABERABERABERABERABEQgKAEJ4KCIdIAIiIAIiIAIiIAIiIAIiIAIiIAIiIAIiIAIiIAIiIAIiIAIiIAIiIAI5A0CEsB5Y5zUSxEQAREQAREQAREQAREQAREQAREQAREQAREQAREQAREQAREQAREQAREISkACOCgiHSACIiACIiACIiACIiACIiACIiACIiACIiACIiACIiACIiACIiACIiACeYOABHDeGCf1UgREQAREQAREQAREQAREQAREQAREQAREQAREQAREQAREQAREQAREQASCEpAADopIB4iACIiACIiACIiACIiACIiACIiACIiACIiACIiACIiACIiACIiACIhA3iAgAZw3xkm9FAEREAEREAEREAEREAEREAEREAEREAEREAEREAEREAEREAEREAEREIGgBCSAgyLSASIgAiIgAiIgAiIgAiIgAiIgAiIgAiIgAiIgAiIgAiIgAiIgAiIgAiKQNwhIAOeNcVIvRUAEREAEREAEREAEREAEREAEREAEREAEREAEREAEREAEREAEREAERCAoAQngoIh0gAiIgAiIgAiIgAiIgAiIgAiIgAiIgAiIgAiIgAiIgAiIgAiIgAiIgAjkDQISwHljnNRLERABERABERABERABERABERABERABERABERABERABERABERABERABEQhKQAI4KCIdIAIiIAIiIAIiIAIiIAIiIAIiIAIiIAIiIAIiIAIiIAIiIAIiIAIiIAJ5g4AEcN4YJ/VSBERABERABERABERABERABERABERABERABERABERABERABERABERABIISkAAOikgHiIAIiIAIiIAIiIAIiIAIiIAIiIAIiIAIiIAIiIAIiIAIiIAIiIAIiEDeICABnDfGSb0UAREQAREQAREQAREQAREQAREQAREQAREQAREQAREQAREQAREQAREQgaAEJICDItIBIiACIiACIiACIiACIiACIiACIiACIiACIiACIiACIiACIiACIiACIpA3CEgA541xUi9FQAREQAREQAREQAREQAREQAREQAREQAREQAREQAREQAREQAREQAREICgBCeCgiHSACIiACIiACIiACIiACIiACIiACIiACIiACIiACIiACIiACIiACIiACOQNAhLAeWOc1EsREAEREAEREAEREAEREAEREAEREAEREAEREAEREAEREAEREAEREAERCEpAAjgoIh0gAiIgAiIgAiIgAiIgAiIgAiIgAiIgAiIgAiIgAiIgAiIgAiIgAiIgAnmDgARw3hgn9VIEREAEREAEREAEREAEREAEREAEREAEREAEREAEREAEREAEREAEREAEghKQAA6KSAeIgAiIgAiIgAiIgAiIgAiIgAiIgAiIgAiIgAiIgAiIgAiIgAiIgAiIQN4gIAGcN8ZJvRQBERABERABERABERABERABERABERABERABERABERABERABERABERCBoAQkgIMi0gEiIAIiIAIiIAIiIAIiIAIiIAIiIAIiIAIiIAIiIAIiIAIiIAIiIAIikDcISADnjXFSL0VABERABERABERABERABERABERABERABERABERABERABERABERABEQgKAEJ4KCIdIAIiIAIiIAIiIAIiIAIiIAIiEBeJJCammppaWlWoECBvNh99VkEREAERCAPEEhPT7ekpCQrWLCg5cuXLw/0WF0UAREQAREQARH4LxCQAP4vjLLuUQREQAREQAROUgI7duywFStWWIUKFaxs2bInaS+PT7eQFIsXL7b9+/db48aNj89FA1xl+vTpduDAgQxfOe+88yRPTtiI6MLHi0BiYqL99ddfFhkZaaeccsrxuuxJex2ezRs3bnTPo4iIiBPSz59//tn27t2b4dr0p1ixYiH1Z+fOnfbJJ5/Yhg0b7PHHH7fo6OiQXncyHLQvebf9s+NPqx53hkWEFzphXdq2d53xq06pZtn2YX/KXtsQv8wiC8RYucI1T1h/c3rh3fu32Zpdi6xWiSZWMDwqpy/Pk8fHJ26xLQmrrUzh6hYbUTxP3oM6LQInG4E1a9bY3Xff7X6df/75FhYWdrJ1Uf0RAREQAREQARH4DxKQAP4PDrpuWQREQAREQAROFgLvvvuu+1B+0KBBdt111+WoW8iJPn362Lnnnmt33HFHjl57Mh6MqGjQoIHFxcXZb7/9luMuvvrqq/brr79a//79rUqVKjl+vfeC6tWr2/r16zO8HnlSvLg+JD5iqHphniDA+65Dhw7Wvn1749mUkxYfH2/PPfecJScn2yOPPPKveL9ceumlhoBdsGCBlS9fPmQcpKDGjh1rX3zxhd1+++3WokWLkF/rf2DDhg1tyZIlGf55ypQpdvbZZ2d7TvrA94iHHnrIOJ401nvvvWdXXHFFhtf9vW2effbbk9a8ShdrU6uHjV74sv2xYar1aDLIKhY9sYsAxv/1ts1c9bX1ajXMikSVOmKGuXlhenqavfLTjRZdsKj9r9kr2Z5q0aYf7aXp19vZVa9w/PJGS7eRfw6yPzdMs56tPrXCkXF5o9u57OXIP5+zMYsG233nfmgNyrXJ0dnW7lri3id1y5xt51a/xvLnC8/0+memdDRLN3vsgtHGwoDnp11pRaNK2z3nvJ+ja+lgEchLBO655x73faZw4cL2v//9z3r16uX+rCYCIiACIiACIiACJ5KABPCJpK9ri4AIiIAIiMAJJsCH5GvXrrV58+bZpk2bXPKtWrVq1qhRI4uJiXG9S0lJsaFDh7qSZjfccENIPd6zZ4+Tkf/8849xjapVq1qTJk0sNjY2w+tffvllJ0uGDBli3bt3D+nc3kFvvPGG9ezZ08qUKeOuc7zbokWLnBghHVu6dOksL0/p0WXLljmpC5eiRYs6FpUrV86QDti+fbuTLDVq1LCFCxfm+HaQvps3b3YfPl177bUZXj9jxgz7/fffszxnvXr13H3Qnn76adu9e7f788cff2yIrVAE8N6lP9r+NX9YWGSsFTsntHkSyk3OnTvXli9fbpdddplFRR3/dBbl/MaNG+feJ/6tbt261rp161BuQ8eEQIBnBQsheHbAm79XrFjRzjzzTCtRosShkorDhw+3bdu22U033WSFCgVPRjKGf/75p3tf8WeeGbwHed/6lmn85ZdfrFWrVnb11VfbBx98EEKPDx/C+Xkt7/dJkya58x/PxqKN2bNnW+3ate3UU0/N8tIwJdULY54X8Ktfv74xl3nG+7azzjrLPTf+/vtvV6Uh1AYDpO8ff/xhF154oX399dcZXrpq1SoniLNqPCO7devmxobFQVu2bHGHTps2zXjuhiKA6fONN97o7pPnBs+PRx991D1ffdsfG6ZY/ymdrWO9++3aM/ramz/fYT+sGGZPXzjZapdqGuotH/Xj9ibF2/PTulrt0s3t6gaPW758JyZJtilhpT04poU9cv5XVrd09iL/9/WTbODUy61t7Vvs5qYv5orJhvjltmrHH1arVFMrGV0xV+fK7sV7k3bZ899fZY3KX2iX1rvX8lk+27B7uc1fPznoNS86Je8uPPtk7qM2ZvFge6T1SGtY/oKg9+p7wOfzn7FRC160mIhi9nrnPy0y/ODPir7tmk9LmqWn2Wfdttu+pHjr8UUlKxVTxQZ3+iNH18rNwQcOpNvixQdsyZIDtnt3mhUpkt8aNIiwWrUiLH/+jGdOSzNbtSrJ5s3bbzt2pFpMTJidfnqE1a0bmenYnPZpz540+/XXffbPP8nGdSpVKmhNm0Za0aJ+ncjpiXNwfHq62aZNKfbrr4m2eXOKFSyYz+rUiXD3GBWVu2dLUlK6zZ+/37Hmz6VKhVvjxpFWrlwBO55VkHftSrU5cxLtn39SjOBtlSoF7Mwzo6xIkdzdH2P2118H3D0yloxbo0aRVrVqwUxzg+9Njz32mPveR/r3zjvvdIsytf1ADiarDhUBERABERABETjqBCSAjzpSnVAEREAEREAE8gYBSg6PGTPG7rrrLidd+DsfuPNBRdu2be2rr75yN7Jv3z4nhRHCfKgerCEMr7zySpccQx7TwsPDncRB3CBfvJYbAYxUJTXcqVMne/jhh4N166h//eabb7bPPvvMyYjmzZsHPD9pwDfffNN9AJSQkOCEFh8KIdpffPFFu/766w9J4NwK4L59+9rkyZOdtGW8fBt8Xnkl6/QWIg2h7t8QSaToQhHAm77obTsmv2oFS1a3GgMXHTXeCFYkMOOdnWg/ahf0O9GuXbtcavCnn37KdAnG75133jlWl/5PnZf3BrKO1MzKlSsPPTvy58/vpB3C0JOQPEuQuatXrw46JygfzPynDDDyl+twThZgkPJFcnoSODcCmHlC2ofy6TzXENbHs7Hw495777Xnn3/efegcqHHvP/zwg1tsQ/l975mP+CWp+9RTT2Uo9XykApjr8P3jtddes2eeecZVafBt3333nXXp0iVLPDy/GF//8pn0ETEfTABTRv+aa66x8ePHu+89jH/v3r3dn/3bgo0/WP8pl1mX03rbFac/Yu/NfsCmLf/I+l440WqWOPN4DmGGay3dMtue//5K69PmG6se1/CE9eObBS/a939/YgMu/t5iCmZfdvtoCuCP5/axcUvesofO/9zOKN/umN3/ks0zbcgv99jD54+wMrEHv2/+vOore/WnG4Nec8T1BxdK5cWWGwG8ZudCG/rrg9akUgdrV/sWyx+W+X1184hqlpx6wD66er3tS9ptt35Vy8rEVrdBl/58zHEhO9evT7YHH9xi48btseTkdCdekYLR0WHWu3ec3X13nEVEHN6j9ZNP4q1nz022d2+aOxZxiRjt2bO49epVwgnTI2nI5G7d1ttPP+2zlJR0d4rw8HxWu3ZB++qrik5SHusGj/nzE61btw22enWypaamu/vjni6/vLC98koZJ7yPpO3bl2YPPLDZhg+Pd5y5VlhYPqtYMdyGDClrLVsWOi574a5Zk2zXXbfefvttfwbOzZtH2bBh5a1kycxzNJT7RWi/+uoOe+GFbU7+Hry/g3PjuedKWY8exdzffRsLKFlExoIlvrfyfZXvzSoHHQpxHSMCIiACIiACInAsCEgAHwuqOqcIiIAIiIAI5AECH330kVGuDEl5+eWXW5s2bdz+s0iQOnXquNKZtJwIYOQvH+wjf5E0CFrSYMgXErBNmzZ1aTCvnHBuBDB9QzTQfFN8xwt9jx49nNDmQ56sBDAlUG+77TaXskNskYQmUffhhx86GTF69OhDr82tAM6OhSeAH3jgATvjjDMyIaJfpL79WzABnJa833ZOe8uKtbzJds38xDYN72kx9dpapXtH2Z4FEyw8Os6iqucuRYc8IqGOiD4RAnjr1q1uTiPM4Odbzo/UNfNcLfcE2HuXxRykQ1u2bGmdO3d2yU2SNHyg+sILL7j0PC1UAcyz7dlnn3WlmRG+LNpg/EjoIgdLlSrlFsF4+/3mRgCf6OcRCxF4nsOJRT2BGqWUWdzDgp+rrrrKJZaR7e+//74hsEku3X///YdE6ZEK4GAsPAHcrl27gKX/WWzE1/yf66EKYBazsD0AgpvnL1UNsqoesHTLL9Zv8qXW7Yynrf0pt9nnv/ez8X8Nsb4XTrAqxernfmIf4Rk+/e1J+2f7H9brvM9O6P6/T0xoZ3VLn21XNXw86J0cTQH84ZzeTgAjZs+ocGHQax/JAcmpSfbhnIcsMXlPhtLE7He8fNuvh045dvHrtnzrXLux6QtWJPLwwo6zKnc+ksueFK/JjQB2729Lt4NKNLAYfXhsS9uTtNPe6LzAEpMT7IFvm1j5IrXssTajjvn979+fbjfdtMG+/nq3E3b+LTKScvDlnPykzZqVaF26rHXJX/+GrH399TJ2ww0Hv/fkpJE67tFjvY0fn+Cksn87/fRImzSpkksmH8u2dGmSXXTRalu//uCCTN+WP38+u/32YjZgQKkcS25E8rPPbreBA7fa/6/1zHDucuXCbdy4ylanTsbKEkf7XrduTbHrr99gP/ywN+B4t2hRyEaPrnhEkhuxfccdGy0xMfNEYtzGjKlojRtHZUo6U8GE6hf83MqiV37e8H7OONr3r/OJgAiIgAiIgAiIQDACEsDBCOnrIiACIiACIvAvJEAalT0USdAhDLp27WrR0dFOqCYmJrqV6l5p1ZwIYD7YZ+U7QvTTTz89JGwoNXrrrbfa9OnT7a233jpUotgTwKTW2OuRMtSsmKeMaa1atTKtmCeFuWbNmkwjUq5cuUMlbUFZjgAAIABJREFUjH2/SJlYyjTzO8lmkoTI7UBJMF4HF46nRCryCBFBWWZeQ2qXNOGoUQc/wCRxN2vWLFfC2resKH9GdMMN2TJ//nxDtl9yySXu3uCLEEe0nHbaaS6Rx7k9AYyMRZKTeKUPSE/YeCW5vfujnPS3334bcHb6l4D2BPDIkSPt4osvDnlGBxPAe+aPsXVDrrOIcnUt9rQLbeuYAVa0eTez/OG257dvrXCjTlbmmpcsX3hEyNfkQO57xIgR7jUDBgxwJb6Zp77ylb6xZ7LXWGiAzEIkwr5IkSJ2+umnZyrz6x3PnKRsL2KXuc6cY+z8UxqknxGTxYoVs88///zQnM7RDR3Hg/ftT7b1W+Jt6869tnvvAUtOSbMC4WFWJi7W6lQtaZEFMydhUlLTbPna7bZuc7wdSEqxorFRVrtyCStRLNp9vB+fsN+m/7bKfbh6bqOqVjQmMtMd/f7XBluzOd4KFshvbZvVsPz+sZhsGDBelPydOnWqKzPPe6pkyZJOAJKoZT5QPt4TgqEKYOYNMpn3Ps8jFjmQ/uW9gxQknY9URBDzTPAEMONNeXmejzTkMXPN/7lB2WXev/6Necr+uf6N5wfPl3Xr1rl74bnFebOSk9w70pZnHs8NjkNa80Ey85vGIhKeW/SD5wrPXxbzeI35jOzl/UFJZJK5iF5kMfOeVDT3TSoYTixooew2zRPA33//vZPGXAcJzyIS/4Qz3zuoiBCoIZp99xD2BDBJZSohhNpCEcC8X1nQxIIjnpvffPNNhqoT/tdavWOhPTGxrd121ht2VpVONmnpu25P2KfajbeyhauH2rWjetyeA9vtmcmXWcd699lZlTuduPLPe1YaAvi5S2ZYsaiM2xww3lsS/rE1uxZbUkqixUYWt537NtsbP98aoAR0um3cvcI27/nH9iXvsrT0dIsuWMQqFq1rJaIPlxZPTkuyWasOlgv/adUXbi/mS+reZVWKnXaIb1x0eTu1zDmH/k4J53XxS23Xvk2WnHbAwsMKWonoila5eH0rEJa9eKI/T05sZzc2fdGaVLwkyzF8afp19svq0fZ65wVWKqZywOPYK3ld/F+2YffflpKWbIUjiluV4qdZbETgPYW3JKw29tLdn5xgkQVirFKxUx0LSlDnprHfLnN6x771LsbKOSsVq2cR+TNun+AJYPbkLRpVyuITt1pEeJSVK1LbysZWyzTnFm36ybbvXZ+pa+WK1rQacZkXj70x41bbuGeFPdN+ih1I2WfsCVyh6Cl2a7PXcnN7Ib2W71MzZuyzu+7aZOeeW8iuuKKwlS0bblOm7LV+/bY60duxY6x98UUF278/zdq3X2O//JJoiOG+fUvZxRfH2IoVSfbII1ts0aID1rBhlM2YUdmQpTlp06fvtY4d1xpC+vzzo+3xx0taXFyYDRmyy954Y4dLAr/2Whm78cacy+VQ+4F4HjBgq/Xvz8/A+eyWW4pZjx5FLSEh1Z55ZptjgqgdO7aS1a2bs5/T1q1LtsaNV9nOnal26qkRTiJTFnnChAR3zV270uyee+JcUvZYloL+6qvdTvhT8vuyywrbgw/GWYECZq+/vtM+/XSX4/zllxWsbdvMpcqz45iQkGYXX7zGZs9OdPPnqadK2dlnR7ky048+usUJ9ebNC9n48ZUypMk5J89H/n/AzxIsYOPnfX6WDdT4Ootm+ZmArRP8t8oJdax1nAiIgAiIgAiIgAhkRUACWHNDBERABERABP6DBPhQHOHCvq8IAQRkVi0nApgyZ+znixzl/L4NUUEimHK6JM5ongAmScl1kHFICCQowpjjfff4RG7Qd/+GaPWVoZSeRhYjDRGwJJORN5SQpTTofffdl+G8yBHKilKydPHixU4Ycw6uzep9+ovUZVV/zZo1s50xCKy3337bfaBDchTJS58R7F5DaJFspcwpcgUx5QlgxgLhhPShD4hHxunJJ590XDwJRjlu9u4N1JBFvum5YyWAt44dYDsmDbbU/fGWP6qIpe7daflj4tzvYQWjrFCts63CbZ9ZWMThew/l7cYHYoiu7BqCjtLaNI6nnC+SD2lHkp0P0VhEwL6fF1xwwSGxy1gzHsw9GCIDIyIijDlIQhRJ5vt+IJHasWNHtwiA8trZvVdCuTeOSYnfbGkH9gQ9vEDR8pavYM72PR42br7xa9eeRNu7P9lSU9Isf/4wiysSZY3rVbSe3c62MnGHPwjdsTvRhoz81b6fs9I270iw5JRUiy0UYdUrxtkdVzS1s06rZCvX7bCuDw+3xP3J9vnAq6xB7bIZ+p6alm6PDJ5o305fYlXKFbNRL3ULKJqzuuE5c+a4OQ5j9lsONvahCmD2Lkcy8ix56aWXMsh9RCz7wrLAgoURZcuWPSSA4+Li3PuVBSk0ngEdOnSwJ554IsMihKxKGTPvWFzgNT4MRuQOHDjQZs6c6fa05f2JROXZRZlkX6HK8SwAYWEMx7NYARnMPOU4nrNemWeYZbcHOs9Tnn8kfM855xz3TPnxxx8zpOlJyt5xxx02bNgw9z7iGUnzBDCLIxCrPFdYiMIzDRYs9PEWTHAO32ec71izoOWiiy469E/HUgBPnDjRfY+hPyw24ntIdhUikFov/tDNbm72slWLa2CIrm8Wvmh3t3jHikRl/wwK+gY+ggNIVs5YOcLGL3nLHmj1iZOZJ6IhNAfPuMXS0tPsvpYZ98NOSUuy2atH27eLXnPCMzl1vxUqWNiiCxa1zXtWZRLAnOvJiRceFJ4ppPTS3L6xZYvUsMvr97YzKpD2DrOEAzvtxi8CC1aPQZNKl1ivVocXGoxe9IpNWDLEdh/Y5sRr/nwFrGhUSWtQ7gK7tlFf16dADc4T/3rHpi7/yB5u/aXFFSqfJeZgAnj3/m02euHLNnfdeCM9nJaWYlEFC1u14g2sa4M+Vqtk40NJWWTo9BWf2bTlHztByt8jwgtZ6diqTvg3r9z5iIQ/97Nm52L7+s/nbenW2bZ7/1Z3TeZw3VItrMvpva2cW9BwUGJ6Arhs4RqGRId9gfwRVjqmil10yu12bvVrLH/Y4fLEg364xuasybxvd/s6t1qPJoMyseP+Vu9aaD0aP2/Ml89+e8otqLig1k3HZTpTbpk9aWvVKmiRkQdr9CL0Lrxwtc2du99atYq2CRMqub1dW7debdu3p1qHDrH2ySflD8m8YcPi7X//2+BeP316ZatfP+ufkwPdFJLwxRe3uz1xp0yp7Pri9eO881bbggWUqi/i0sg5WC+VI36UaL7ssnX24497rWnTKPvuu0qHkrCzZu2zrl3X2bZtqa4P1157cFFRqO3jjw/yoZT2q6+Wse7dizrRS9nkm2/eaCNGxFuTJlE2alRFK1782KWcSegOHbrLKlQIt2+/PSyySWCfe+4/bg9oyn4jcHMiohG/V1yxzrZsSbEHHoizfv1KOplM8hl5PmjQdktLS7c//6xuNWpkXmzC4iq+//B/H/7fwP9JvComvoz5/s//PWgscuJ7KwvV1ERABERABERABETgaBGQAD5aJHUeERABERABEchDBNijlw8lKGHMCvXsWk4EMKli9mulbCvSwLch0po1a+bkJnt90jwBjGhFiFavXt3JDj7EJy2HeCW95jUSZosWHd5fFiFBis9fACNfkQBe0pnEHAk277ykzijh7MkL5C/ilmNIjZEcRXQgghE3SO369es7iTJo0MEPOxFVfI3++abbkFMwpSTrgw8+aOzNS0lW//Tg448/7tJvyHKEiyeA6RPsSALwZ+6F67Rv394QWl7yj77Bz7dR+hT5ebwEsKWnWcLiqbb3r+kWP/MTJzbzhRe02IYdLKZ+O4s97WLLH1M8x+8M7oGEJo0xZ05QQttXMJHspEwsoocEJ6V+SV4ie5FkyHU+cEP6kyz1xojyvySkmdeU6GPOkchk/2TEG4yRfV6DPWlOEqnslUw6ktRmbspRr3/neov/9WDCObtW5cFJVqh2y2CHZfj6oI9+svdHzw34Gj78vO6ihvZg95YuFUxC+KFXJ9j0eaR7M5c4LBobae8+1smKxEbatY+OcKnidx/vZI1PrWBfTV5gvOLC5rWsSEykO8+EmcvsnIZV7I2HO7gkcKiNBRMsyuD94o17dq8NVQBT/pdULIKXsfZtvJepfMD4Up6RxRReAhhp2rhxYzfOvJf4OtKWFI+36IBzkTbn/F7znkf+ApjFHCxeoZQ5zxfEKkKXOed9DfHqPSOWLl3q5iBfYz9cnptIaRYrUFKSecgznMYiF55bPHN5jiHSfcu88wzp16+fWxjBIhbYwcN/IQOJe1LAMPOeK54A5r3DeXn2IM55JtEv3kuIcxrzh2Sxb2NxC0nc4ymAWfDBc5UFHZT3DrZgJ9Q5eryOQ5C+9fMdFh1R1G5p+soJ2d6Ae922d63d800Du/vs91wy2rf9sWGKPT/tKicITyvX2kpEl3fik/2UKafctvYtdnPTw8luhO/AqVe4pGtcobKWZum2IX6ZLdw43e0fO+jSWU4OHkhJtK/+GOgutXDTdFux/XdrVrmjlY6peujypEjPrX71ob+PWfSaUXoakRkRHu1k5h/rp9jO/ZvsukbP2CV17w44dPTz1Z9ucmnX6xsPzDZ5m50ARpAP/bWXTVr6vuNwernWVjB/pOv739vmWdW4Bvb4BaOtUIGD5YYnLn3PPp77iDsGdsWjytjGPSttwcbvnazuf9E0K3kE0p+FDPRz+ba5Vj3uDKtZsrGlpqXY8q2/2j87FzoJ/dB5X1jhyIOJZE8Aw6x+2VZWOraKG/Pf1k20Avkj7c4Wb1vjioerhfy4YrgT+F7bnLDKpaKzEsDH6/2Sk+ssX37AOnZcZytXJtkzz5SyXr3i7Pvv91qnTgdTuiNHVrSzzopypaMRxHy/bNBgpfudpG5Oy0CTLOb855xTyInJX39NtLVrk+zyy4s4Mfz001uNPWonTarsxOKxaKRzzzhjpW3cmGKPPFLCHnqohH333R4rUybcateOsCuvXGczZ+6z+++Ps4EDc7bg5YEHNtmbb+60kiXz2w8/VHF7AM+Zs98uvTTWxo1LsBtvXG9VqxZwAphrHavWsuU/ji0Cf8iQcjZ79j7Xl/btY+yeezY5OXzRRTFuz+WciPbPP4+322/fZImJaTZhwkGBTznvCy6IdqlnFg6wqODbbytmmS7m/zAs1uJ7Jz/Ltm7dOhMGvi/z/ZtGFRq2ieFnEDUREAEREAEREAEROFoEJICPFkmdRwREQAREQATyEIG6deu6crkkWhFb2bWcCGBkGmVR2TfVv4wZMhaxSRlkZDDNE8BIFcQDJU5Jx5LQ5O98MPLll19mSN359hUJiuDzFcBIGOQuKTNk0i233OLOS/JtwoQJLg1I+WCEB3sRcw4+lIFH79697e6773aikRX49IX7Rwb7C9xgewBzT/xiH2DKP/un0D744AOXuiPlxzU9AYwgR1zSN15D8o40NWKdPmdXwhkZgwzKSgAjkfzFD2lLStUFasFKQPOa9JQkV/p5+6SXrUDRcpaye4tFVjzdyv/vIytQPPfptWB7ACPwKHnLfEPGIe/58Iz5xp69pIKR8MhF2CDTGHNEL/MGHsg4PpxDQiLeSEJ6De7Id+Qbc4D5y3uGc/sn1EN9BBwPAYy8/bT/lS6J+/faHTbgg+9t9YZdVq1Ccfuo7+VWsli0jf3pL+v92kQLy5fPOrc+1a68oL4Viixg0+astLe/mu0E8dUXnu6SwNc/8aWtWr/TXu51sVUtW8y6Pf6lpaSk2lO3tra2Z9W0B14aZz/MXWnXtm9gD/c41wnmUBviEJHJ+LFwI1gLVQAj7pGQfKDqLwJ5HjB+LORAxDZp0uSQAOZ1LMxgTpEYZ44hkJlTLF7xX9zi9Zf3MM8jruUlgHk9CxR4FrDwgGcSCxQQpixsYMECMppULs9PFjQwt1hAQiljkst8eMyc5mu8t5mDpIF9W7A9gEkUU2mANDtJdv9S59wXiypIRVPqnOYJ4BkzZrj3Fc9E0sS9evVyx1DSkmeX/7m8fvGeGzx4cJYCmOdsoEQUgpnUtX8LpQQ071/ENPfC9w5vwUywOXWyfH3driX21KSL7f6WH2UodXy8+zd9xaf27i8P2BtdFlqRyMM/IySl7nfJ4Llrx1n3MwdY65rdXdllyjfPXDXS3px5e8AS0PuSdjuxGO5SpfksKTXRPvj1Ifv+70/s3pZDrXmVLhluMdQ9gEnQIpgLhrMPZ5ilpqXa8m1zrN+ki61kdGV7rdPvAdH9s2OBDfrhKnuk9UirUKROtnizE8B/b//Nnhjf1ihN/dB5n1u5IjUtzMJsb1K8vfHz7fbnxml261mvWctqV9mOfRvsqYkXubTyfed86MYXHjD96s/nbOyiwXbhKbfa9Y365ygFnJqeYt8ufNVG/NHfcUR8F3Zjlm6kk4f8cq/NXzfJ7WHcpuYN7tyeAL69+RvWosoVLv2blLbf5qwZY2/PvNtqlWxiPVsNc6W6AzVvv+e8IoBJcd5220abOBEhG2UffljeSdCxY/e4FCylkpctq2EffbTL7Wt75pmRNm5cJStbdpn72qOPlnACNSetUaOVroQ05aaHD69gp576t23alOLKLSNku3Vb70on//JLVVee+Vg00r01aix3gvvtt8talSoFnPSNizuYSkaQwqBbt4NJ5Jy0a69dbyNH7rby5cNt3rxq1qHDWluw4IA9/HAJV3q7Vat/HONvvqloDRvmLD2dk37UrbvCSf1bby1md95Z3Nq2Xe1SutOnV7HPP9/tyn6zTy9/z4kAHjJkpyG5U1NZ7FXdnntuu5EKZ+/owYPLWI0af9uuXan28cflrWvXgws8/BsLoKiUwfdsftbn/zX+jZ9/Xn/9dffzPou7+HlBCeCczAAdKwIiIAIiIAIiEIyABHAwQvq6CIiACIiACPwLCSApkGBILd+V5ogwPtDnQ3k+rKDlRAB750Vo+ItGzo3gQHwgiWmeACZhS/rMa4iUzp07O1HM3pakzQK1QAIYqU1ajdLJCABfwc29IHdI1pH2q1SpktvzEumEACIZ51tyOruhDyaAKeNGWpjS1Ege/4ZwpNwwEgXh4wlgEgCkV30bewgjrkkSI8qyasEEMNLIX2QjWnxT1b7nDkUA71s+09a82tHSUw5YsfNudXv/Ju9YYyXaP2ilOvfL9bsnmABGkFEemzLXCFzfxvzhwzfOwTgguUgNn3/++RmSm7yG8uNe0tK3fC+SDkmI+GJuMW/gRXk/pB7leLMSYFnd/N5lP1ny1oOLILJrpKjDC2fcezPYa7wEcImiheyn9289VPLwg2/n2XMf/mhRkQVs1IvdrHLZonbbgNFO2jarX9Fe733poX172aPz9S9+MV5Tq3IJ+6z/lXZTv6/tj2Ubrd/tbSyqYLg99tYUS0pOsctb17P7rm1hPV8aZ78sWGt9b2tjV7SpZ2FhoX+gjVDkA1D/pCj3yviStEXie2nTUAUw7zsWNyBwvX1tPX6IWZ45vOd5BjD2XgKYtC4LNHwbyVL6QllhqgUEaoEEMItI6AcCljlINQKv8Szk3lmkgLREuCJ4SR9zLhK9vAdDacEEMAxJBpN65t78F6SQQGLBDaLb2+fcE8CUSufZ7jWSzCyeIOnMYpWs9lQPJoB5nb/I5ho8/7yx9r33UAQw73c+dOc5T4WLrPoWCtMTccw3C150idYHz/ssy/1jj32/0u25aVe6ssQ3NH4uw+UQir3HnuPSv/0unGDFCx2WRp4UDJQA3rp3jc1fP8XW717m9gxGLG7as8p+XTPGbmn2il1Q68YM1wlVAFN+etHmGbZ0yy8Wn7jFwsIKWPFCZW3E/P4u1Tv8uh2ZcCGMh817wjbsXu44h+XLvlpBdgL47Zl32Q8rPrU7z37bmlQ8vO83JZnZw/jl6d3tglo97KamL9nPq760IbPusfNqXOdKQyPOvRa/f6v1+raZK9n86mW/Be2T702RZu436VLbvm+9E9pVix/eM5njlmyZZc9O7eL24O3bbry7rieAOb5h+cM/nyCuB07tbFv2rLan2o2zckVqBZxueUUAU9iCUsv337/Z7eVKwvfNN8tazZoH2Y8atceuvnqd299+3bqa9vzz223w4B1Ws2aEzZ1b1UqWXOoEYM+ecda3b/aLJf1BnXrqCreXMMKQ0tJVqy53+w+TGN27N926dFlrtWodvE7BgqF/v8zJ+3/r1lSrUmW5E6IffFDOiV8EcOHCYU4833//JscAgYnIzEm7/PK1NnZsglWsWMDmz69mzZuvspUrk+2+++Ksc+dYO+usVS4djAA+88ycbWWRk35Ur/63rV+fbHfdVdxuuaWotWy52pVmnjmzqo0atdsef3yrnXZahM2aVc1yUln59dd32IMPbnZzY9Wqmu7PpMPbt2f/6PJWseJylwRGnCPQA7WNGze6rVv4GRHR26dPn0yHsYUJ30f5nkwVJSrZqImACIiACIiACIjA0SQgAXw0aepcIiACIiACIpBHCFDOePny5W7vSN+kFQk30mnlypVziVhaTgQwyThKjfKhBwLWtyHQSB6TxkUo0LISwCTdkDCUXkXKZCVBAglgyqciUBAvgT78J/nHhzGUMkUsk6pF6CAQKcuc3X6RvvcTTACz3yd7e5FqpCS0/3mR3ghLypWSBM5OAJNC5YMh0nskirNqwQQwr/Xdi9M7T1bl5kIRwGkHEmzb2Odsz/wxVuG2Ybblm6fcaUt3fc4KlmLPwdy1YAKYBQukNRnTQCKWecB8R/5SApyFBbRACQuOZcEAote/Iev4xdxEyJMW9xYQ+M/13N1x7l6dlQCe8usKu+vZb90OkN8N7m7Vyhe3C24fams3x7sEcP78GT+A5gNU9vYtXCjCZn50m90x8Fv78bdVds/VzW3f/mQbOmquIYrrVClp/e+8wJ58e6otXrXFhj3d1c44JWdJIgQ+qZcPP/wwQ8l3SJC+9lK8njwNVQCTZkWiMvY8e3wbAp9kPelffnHO7AQwi0lIDNPXRx55JOAgBRLAXIfnIs/EQO8z5hPzikUGLFzhGYxspcQ4CxECCdJAFw8mgHnekwCmGgHPJP/5z17DLIxg33KENC0rAUyJdkos835hn+Ssnh/BBDBC11to5HtPPLcDPYdDEcBeOU3GnkU2OV2ckbt3X+5eTUp24LTLrWmlDnbxKXfkKAWauytnfPWWPausz/g29nKH2RYbmTH1uGPfRrvr6/pWoWgdG3jR9xn2iQ0kgNPSU23O2nE2dHZPt/1s6ZhqFhEeZalpyU4AU3b4lmYvZ9obNhQBvHPfJnt39n1u32ZKGBeOKOGkb2JKgi3fOseQsCOu350JDfvjPjb+AutUv6eTscFadgL4kbGtbMWO31wpa67t27g+ZZjPqtzJ7j/3Ixu98BUb/jvfH/NZWL7MFRLYwxg5O+zaTRaWLzxYtw59nf177/7mNJfUppw2ad4Mz7rURLtj5Kkuafx+15UuiZ2VAKakNXti/7Z+og24aJpVLX56wH7kBQFMcpfSwLfcssFWrUq2yy6LsRdeKONSqV777rsE69p1rZO8CxdWt4iIMOvbd6v16FHU6tcvaBUqLHcJ4CeeOFg+OSetSZNV9ueflESOsc8/r+BKEbMvcb9+pVzqtkePDW5f4ZkzqxyzBDB7G9es+bexF/Drr5exK64o7PaupZxxly6FXQqZssbduxdx5ZNz0q6/fr2NGLHbypULdwJ43rz9Tiaz3y4iuE2b1Va27MEEcIMGxy4BXL/+Clu+PMluvrmoPftsaXvnnV124ECaK2v93HPbbODAbdasWZRNm5azBPC77+50gjwl5eDcOHAg3V57bYfdemtRq1q1oJ1yygqXAB42rLyT/IGa938Uvp8hf/k/hpoIiIAIiIAIiIAIHG8CEsDHm7iuJwIiIAIiIAInAQGSb8hA/5KruRXAJN1YyT5nzhwn3XwbYvacc86xOnXquHKntKwEMJIWAYywQ8r4yxvvvNkJYGQHe+JmJScQGHwNDsjcoy2AkYSkQ5EgyEJ/Gd2zZ09j71PKsSJdshPAXnlWRDKptqxaMAFM2jG7EtL+5w1FALvXpKdZasIOyx9bwlL37rB8BaMsrMDRSXyEKoApNcuxgRrl9yitTQlwBDDij3EJ1BBGJNWza+xPTcKQpCFpYN89oEN5e28e0dv2/DEu6KHlbx5qUVUbBz3O94CsBPAP81babf1Hu0PH/b8APv/W923D1syCxPd8UREFbOaHt9rzH/5owyf+aR1b1bXdCfttwd+b3GG79uy3Z+9uZ699PtMS9iXbJ89cYdUr5GzfZwQ+6XaS8CTifVtuBDALLNhbl+ecJ/59nx2kYVkEQ7l45HJ2ApjnBM9Nksi8nwO17AQwkpd917OqMMAc4mu+AphFKszdUFowAUzVA1LO7HVMwte/H8h3BCv7HHtjkJUA9hYFIa8pUX+kApi9EVkAE2oLRQCT8J8+fbpLKDNmLDjKK23hph9t6K8PWq9zh7lSwieqvTe7pyGBH279VSZRuRMB/M3pVr5wTRtw8fcZUqyBBPC6XX/ZM1M6OpF8f8sPrWR0JfcaxPCEv4bYR3MfOWIB/Mm8x23sotfs6jOesna1b7aI8EJOrqakHbAbhle0lLSkgAJ45j9fu4RwnzZfW6mYykExZyeAH/6ulf2z4w+Xho6JCPzciwqPsWKFytroRa/Y8N+esmvO6GuNKrTPcrFZucI13H2E2hDA93xzumM86NKZbn9h35aUss/u+LqeJacm2Xtd/w4igFOdAP59/WS3H7F/mtg7b14QwNOn77Vrr93g9nB94omSThBGR2cU7zNm7LMOHdbYvn3pNnRoObvmmsNJTmRt06arXNngd98ta127Bk55ZjVOnTuvdXvhNmkSZePHV8pw7Uce2WIvv7zd7TU8dmzFY7YHMIKSe1i9Otnuvbe4Pffc4Yoimzcfi15RAAAgAElEQVSnWJcu62zu3ETr06eEY5ST1qfPFnvppe0WF5ff7WNMOWuvvf/+Lrvzzo0uac0ewNWrh/Z9LCfX946l5POPP+6ztm2j7ZNPKliRIofHGMk+fHi8denCFiEVclQCmrTvLbdstL170+zrryu6fYS9xr7Jl1661n1t4sRKdu650QG7vmLFCreAlZ//vYoxR3KPeo0IiIAIiIAIiIAI5IaABHBu6Om1IiACIiACIpBHCZCsRToizCi76n1InlsBzOp2yh7zoT4f7nsN+cG+qnyAT9nj1157zX0pKwFMWo60K0KF8qzIu0AtkABet26dS7IhJRA7iN7sGulC9tokNczew6EKg5tvvtndEyxJ7vm3+fPnO9lKwpp78N2LkjKvlGNFnsyePdtJ8ewE8KuvvuqkE9KSPUSzakdbADdo0MCV3yUNTir8RDT2Z4YRZWEDjSVzifK87PVMid7sGgsTEEMsDiAZeqSNVCcCmPLCixcvzlAeN5RzHo89gP1LQAcSwJR1/nn+aqtZKc7anVXrULlo33soEJ7fbrrsTBs+4Q975r3vXXI4OSXV6lYrZcWLRNnwCX9ayzOq2O9/bbBypQrb+090thJFA38YmhUbyg8jG0nKIulJv3otNwL4q6++cqldnnUsyPBNvbKogpQo1yTdS+WD7AQwzy4kKeWTr7rqqoC3EkgAs5gFKcn8pT8sgsmu8WygHD37qE+dOjXkEtBIdNLwVB1ApPsnaKnA0KpVK/ecIe3rW9KZPl5zzTUuhczevqSEaVkJYJ5nMOWZyfMvq/0KgyWAcyqAWSTAfY4dO9bt+x2oIf1ZWMMCJJ7nvvcZynvzRB2TnHrAPprbx/Ye2GH3tByaKU16vPq1K3GTPTmxvV1Y5zZjf1f/tufADnt0fGtXxpkSwWViD2/PEEgAz98wxZ6b2tVa17zB7UHrm3yduPRde392z4AC+OO5fWzs4tet57nDrGnlDgFvv8+48+zvbfNscKc/XLlq33bNsBIBBTD9fmvWnRYZXsj+d9bgkDhnJ4Df++V+m7z8A7u64ZN2Wb37sx0mxDMlo8+o0M7uaP6m27f4aLT9yQnWf2on27R7pfU+/wurUeLMDKddsPEHG/T9NVatRAN7rM2obEtAU+L76ckdLSFphz3Z9rsM4+t70qMtgPmZjxL5/NzGz2O5LYOL8KREMb8PGlTaid1A++yydyx71W7ZkupSouzPGxMT5sr+UgL4oYc2u7/PnVvNKldm/+rDjf18R4/eY5GR+axTp1grXDhjKXGSp6SJY2PDnABu1Ih9qs22bk1x5ZHXrUtxUnrw4LIZvveysIYtAdi6gJ8tGzZseMTTJDEx3ZW4njAhwerUibDJkytZyZIHE9ATJya4BDASkz2K2avYt5Ea/vLL3U6OI1BLlcqYSv/mm4Pls8PD87ny2A88EOfug/NdddV6mzw5wc45p5CTpzDwGv8f4Gcnvt+yIIlneW4qNVCambLdxYrld7K5adOD7yvG5+yzV9n69Sn29NMlrWfPEhk4JyWlGwnwNWtIK0db3boRGb5Oertjx7Vuv+bu3Yvaa6+VsYiIfMbrevbcbEOH7nTfZ5curW7ly2ecG969jhkzxm0xExsb63528L63+nLm/zH8P4xzsSgtr+1bf8STUy8UAREQAREQARE4bgQkgI8bal1IBERABERABE4eAohe5C9i76mnnnJCAwHCPqjslXmkJaBnzJjhxC17XiFLatY8mGJCfiBQKP1M4tX7EMQTwAjOm266yZVC3bJli0vtIZERqEOHDs0yNRdIACNQuBZSh9LOCAEkAHsSsw8xYiU6OtqKFz+Y1uHvlEVmj04ECoKa+yd5x7nYA7ZUqVIWE3N49T+ve+ihh5zIRj6yjyfHI1doHE95VFKHSJx+/fq5++NDII5hH1/2PGW/TfpJOsATwJSlZo9NSr8yTkhLhA5imw9IW7RokeVEOtoCmP6xBzPyDOFD8pU5wvger4aYIjnJwgLGhg+IGXeYxcXFGclyJCG8kV/INuYyHyjCj2NZQICkYm9qFgcwD2HK/IAZ56SsLXOPeeH74TPloL1r8TvnZJ4zxxhP0uzeXAqVydaxz9reJd8HPbzMVYMssmLG/RyDvSgnCeAvpyy0vkOmWkxUhF3Sso6dVqu0FYstZJQBXbsp3v6PvfOAjqr6+uhJhRBC711AQUFFlCIqKGDFAnYsWLBgQ0WsWFFRwIIoiL2LIhb0L0izY6GDiKIovZcQQiCkfmtfvhcnk5nMJBMgwO+uxQKTV+7d976XOPuecxb+u956n3O0Nalf1WYuXGWX3T/GYmKiLSY6yu65qpM1a1jNrn74E5dqFSncqfVBNvyusyw+rvCamv5jIKKUuWXDBu8iNjswZ9Tp5V1BVoE5c+bk1c8NNwU0zy4bCFizw4YNc+8TnlPmlHSMPE/U5SP6n/XiCWAEBO8db80gOXmPsDmED66DScVAAph3GhsTiBzm2eVvoo15B/FBP+uTtUs6cRpf432CxCTin36y8YGIXTYecA/Woa8k5zxS2bMphXcZ0fA8A9QW5Ppe7XXeWWRFuPTSS10qa9Y+deB5vmDOuBirVzfdE8CkoqY2Oe9PUklzHSQyaeyZr2Bp80taAPOz6sknn3R9JQ03bBmfb31n773P+xMmwURxqOco2PfXb1tqH8x5zLZlJNvFrR6wxlVbBb3UzqztNnrOo7Zk0xw7s8Ut1qZ+t6DHrt+2zB6aeJpd1WaotW2wS8AX1hau/cHGzh9i1RLrWa9jBln5MvlLLvieS63bD+Y86tIRX3zU/Va/Uv506L7Hzlo50Ub+dIMNOfN7q1ruv7rP3jFE1b7+a3/7evE7dkqza+ycFrdZpYSabg3MXDHenvr2UvOtAUxU85NTz3ecrm3/nBO1pCjOycm2CX+OMkRvoBTQH88fYh/Ofdy6HXqT6zPnwDwnJ8sqJdRy3Xl08tmG3Lym3dPW4aDzrVwcaVijDJl+1QeBI4BXpfxlAyefZf06vWPNqrcNhdl9vzAB/O+mufbwpDOsTEyCXdP+GTus5vGWGF/JnUdKb2rq1khq6EQz6bMfn9LD1qUusYuPesA6NOphFcrWcPV+idJNSd9o1cvXL1D/l3n7/PfnbNbKCXZS017W5eBe+fqdk5tlX/35sr03+2FXz5dr10pqYtQ6Xpv6j7014z77Y/00u679cOvY+CKXWtxLAQ2HXesy1/Vv4l+v2oQ/XrRj6p1hNxw30srGBt7MU5ICmOe4T58+LmKf9zDvJrKnFLdlZuba449vtKFDN7roW1I3lytXMOV28+bxVqVKjF188UoXqYvIvPLKStatW3lbvDjDnn56k5N/J59c3saNq58vepSoYqJDSeVM+YTbb69i99+fP4KWyNpu3ZZbSkqOqyncv38VFy376qtbnJCl7i+1gf3FK/IXHvw+Qkp7fmcuapYRjx0iGzl6zz3rnNxkLKR7Tk3Nseee22y//77TpYNmfKQ19m0PPrjeRo5MNniSxvqtt+rmKxWxcWO2dejwry1fnuXSQFP7t0mTOPvqqzR7990UF3mNeO3fP794RWxfdNFFeRsL2Rh1xBFF+z3Ht5+wRGRv25bjag3fdFNlN5cvv5xs06Ztt4SEaPvyy/rWvj0ZAv5rRAZTGxphffTRZW3s2PpWrdp/v7uQ8plNBJMnp7mayddeW9mOP76czZyZbiNGbLItW3JcVPhrr/E7ZMGIfX5/4WcgP3P5GcXv0oHmkZ/3r732musYmYH42RZsU1VxnwmdJwIiIAIiIAIicGATkAA+sOdfoxcBERABEThACfCBGx+OE1GF+OrQoYOTeggy0oMGEsBICtIyB2pEuSJSEKZck2vzQQcCwdvtT7QrQuPFF1908oPmCWAiTYnY4lhSppFal7qqfPDVsWPHoLMUSABzMNKUdK2IHiQ0KdgQuAhMvnbdddflGwupphF6fODGsUTkIlyImiNFLPLRX7zyoRUCEVmIZOJ4ro007du3r+szkXKkl+a+1PBFDFMjGYkEM6IDiECkeQIYNkgc/uZrRCoicugzAqSwCOWSFsDUZUVYIeOIXESk8cFUYXWIS/qR4oMxeLIe4Mz4SWdLpAT8EWbIdGouI8iQg57whR99JrrCi6pA2DInRBwdeeSRbq7ZHABj5o8Pn7mP1/ggFunFNZGHXI+IZP5GIhP1HqjWdElzCPd6RRHApG8eMGKS/TBnqWVkZhe4RZn4WHum3xnWpW0TW785zXrc8a5tStluiQnx9tGQnlajcnm79an/uShi2nXntrF+lx0fblfzjuO5J9Ic2c9GDD4M5jlkbqnPy3MeSABzfKCUygh93i2cT9QNgpd1wxrmb9J284fIKurEekLXE8D8N+8drsM6mTZtmhMTiFwiioO1QAKYY1etWuUi1Fl7PPdEoLOeibzl/cI7ivei1/iAnPW9ZMkS98Ex67RSpUquHjsbQZDirD3fRhQ1G07Y0ML65T78m3sQCYugox9EPRO1znPC2ucYNjTwXPOeg6kXjeUJYDZYcD3eY7yb6ReRaWRAoF/BWkkLYCKU4cI7l3IDfMDOzy9PHNEP+kZ0Pps8+HnD/PN8l1Sb+Ocr9tbMe5xM7XbYTU6+Bmsbti23fp+3NURw3YrN7NlzZgQ99qtFr9jUv960ezqPsaqJdUN2954vO9m/m+ZYbHScPXjKF9a8Roeg53y+YJi9P+cR9/2zDrvFLj16YMBj2cgx/IfelhBXwUlVxGSg9u/mufbUN5fYlh3rrHHVo6xOhYOdVFyzdbH9uf7nfAJ48/bVNvjri2xZ8gKrV6mZk89lY8u76Nxlm3+zpcm/BRTACManvrnU4mLL2hG1O1tCXHnjWkjb84/cVYN78l+vG7WCSXncrHp7q5hQw61zImJ/XvaZE6C+NYAZ38fzBtv8Nd86zuXiA9ft9B9zYQKYe7w/+2Eb/+eLrh9E31ZO2BXRCZ+oqBi788T3XY1g2rf/vOfkK2uC+ro1KzS22Kg4S8vYYlvS19s9nT+yxPj8qYa3Z261mz8+3AnwuhUOsWe7zywwLck71tqIaX1swZrvHONGVVq6NNtLNs938wLDW45/JW+jgCeAD6ne1upUPMSxWp3yly3eNNtqJR1kt57wupvbYK0kBTDPMe9E3ns03r1I0OI2hF779ktcXdjC2htv1LGePSvaX3/ttO7dV7i6tf6tUqUYlxraN/0vxyBQW7T4x9avz3Kn8H0iXX0bEbREp77zToqLGvVtMTFmZ51FVGgdJyh9Gxt4+JnFzy9+XvH7KVkhittWrSIaeqXNm5fu6hn7NqKbH3igep409f3e8ccvdemhaYjRJUsOzic6uRZRsPfcs97JV99G2mykKpHF9erlj45FhJ599tnu9zV+1vA7XrD/twhnzFu35ljfvmts7NhUy8rKzxkR3LNnBVf/mPrOvs1Lw83X4DBrVsEob6Kkr7lmtW3YUPD3I4T5uHH17JBD8tfc9u7B//OQcYafRWy68iSv/5jIzMHvHjR+JvP/L8HKKoTDQ8eIgAiIgAiIgAiIgD8BCWCtCREQAREQARE4gAkQcUdKYaQrkY0ILj7QR8AgJ2levUfkcLBGRBuChsaHedSR5HzkAo2IMiIzESi+AhP5wv0RJ8gFGlGVpIWjXhYfegWLLuPYYAKY7/GhCzvpZ86c6WQdApt7I0mR1b5pXBFQyBn6QkQpY+VrHI/4QM4gcH0bXNi5zzi5Ph9kMU5kJdGCNK/uJ1FrSERkBcKKaDrGRzSq15DN/DcSGhnJh2NEsdFf+soHgvx3Ya2kBTB9QbIiPJH7SCsiUhCqe6rB+cYbb3QfCMMIzoyTyEj65q051hIiGKFGVCPrBlFE9CMpY33T6vFhG+czJ8w1H7Qi3Nm0wBr1nRfuTbpo1jIRkMgkNkgg25iTYDVd9xQf//sURQBzbnZOjo0Y84t99dPftiF5m23fkWl8hFquTJzVrFrebr/0OOvarqlt35Fhdw+faJN/XWxtW9azUfd1N+oDf/7tQntg1BQnkF++v7t1bF386HAi33k2iThlXrw5hDcbLrwU4F4EcDDGPLfJycnu294GAbIKIE8RoqwF1vGQIUPcs+g1au7yQS1zzfvQ+wAe+U+6YjYOFJaqMpgA5vr0h7GREYDIZNYSH/LyzuBD4pEjR+YbDsfwHuXZ4z1Hv1l7RPayGYRIId/Gu4ZMCkQbcS7H8y6HFRG+3nsUycI7iqwMvGd4pyC8yX6ApPZtvXr1ctHXzAX9RRLTXwQNWQzoS2GtpAUw73DmgXcufWeeSaVP2nBvXvj5w6YVMkjAl+eZcZRURNXcVZNt1M+32I7MbdbrmMety8FXBEVAOt1HJnVzqXk7Ne3pIjADNa417IcrrXZSU7uizRNhpSV+Z+b9NumvVyypTFW7r+unVq/iro1Egdr05V/YK7/c5iL7e7UZZJ0aB97IRXTzgxNOtTs7j7YmVVsHvR4ilUjaN6bfZUs3z3dRrkSQktI4Kb6Kndysd750yN6xy5J/s+2ZqU7+Iq4RpglxSXbZ0Y9ah0bn5bsf9Wrfm/WA/bTsE0tN3+RK4jLWrgdfaRe2GuCOJZ3zuAXD7MelHznZilSNsmiLi423MjHlLDG+sg3zkaVE5D42+Wxr2/BsO6fF7YX+buHbmcIE8K53aKb974+R9v0/o21j2grbmZXmxC8i96Aqreyezh9aTPQuCYZonblygiHlV23923ZkbHUZFBDc1CN+8JQvCwjgnVk7bNDUc+2vDdOtXYOz7LaObwacG+ozvzPrflu47kdLSd/gWFQoW92OqHOSW6vl4/+LEv9y4Qgb/+coS925yUUfAzgxvoLVq3SYXdZ6oB1cvfDa87NXTXKR3ac372NXtR1S6Hsg1Dd5d/E7Elka+BnPxhNKcxS3IWcbNvzLpS4urHkCmGO++SbNBgxY7yJ/kZlly0Zb48Zxds891ez88wtuFEDoPvTQBnvllWQXbTpwYHW77rqCUfgcRxrpL77Y5lI/E5FLFDC1f597rqZVrFhwkwXlQ8jmwLua9xa/+1C/PZK2cmWm3XzzWps+fYchTGNjzaUtvuqqSnb77VUNIe3fiFQmCnjnTqKdK9ugQTUL1NDNyjIbNmyjvfFGiiGa+W+iZdu0SbChQ2sElKNsRGKDJpsbeafzs/myyy6LZHiWkkLmjHU2ZUqak7UI6OrVY5xkp+4xqZv929Spada792qjTjKR0dR5Rvj7NiQ3tYCHDt3k1kZ6eo6LJm/aNN4ee6yGdekSOEKe31v5WTV69Gj3/zRkG2FdB2r83sr/D/A7AhmA2MwlARzRctDJIiACIiACIiACfgQkgLUkREAEREAEROAAJsAHb3zogDBA8BHJSKQsH/LzoQWND9QRIwiFYI0P4g877L+0knyow+53PszjHggXL62y7zWQnMgNjkMwcCxCDcEXTg04ItkQAMg4BKB/Q7iuXbvWyQJkDoKbdL2ML1DUJh/aEPGH/KEvyBGkJ8cHEgj0GankCcdg40QQ0w9fgehf54v7cRzzQT/oLx8C0V/SvYYSGJxDFDfsEVG+4pw+MsfIrqLWF0P+MJf0nbWBLAq3TnJJPVpe5CN/My6YIOZ9PySDH+sIac1xNKQuc8eY/TcSsN4Zl+9ck1KaP76sWaNcEw6w5Z4cw5xEUreupNj4X2ftplTbmLzdYmOjrXmj/1JSpqbttGVrdm3ioOYv0b1ey+E9sHWHERG8MyMLS2Hx8bFWuUKCVUpKcCmf4bt20zbbtGW7VUoqa3VrVHBMt6dn2LI1KZadnVPgusUZIxtBmBf+5vq8D+CNzPR489wzf8Eax/nWTeQdxhwidj3Zz/vIy0TgXcdLycw64vqcxzuAyP1QspNrsPmAzTBE7HoRPb595B3Kc8gzzlpinTEu1lKgzR08c977i3N5f/Fe5Hj+7d/oPx+ue5sagj2vrHmPMdfhGfHSpvtek/cm7ySOp79wDfaOC9QXpDLp44lARnJ7Db5s0IGrb/rmcNYLTMiiwPpAiPMe4B3t2+gzKeuZA94VpKomijnUOzSc+2fnZtv61KWWnZtpNZMaW1x0wXnwroPY25S2ykV3ElVZJkg6XSJ5n/3+Cut/4vvWsHLLcLphWTk7bfXWfyw+JsGJQ9/augXmIifLpR2mP/TDk5G+x/G9T3972mau+NLu7zourOhYIm2JPE3P2rV5KzY63p2HqEXu+jbkLMfyd3ZulsVExbrjy8SVswplqhU4nnMRqxvTVjppTCPFc5VytV066DzGubm2JX2dY0zqZ1ItM7445HJsoosK9hoClQjnAV0/s9oVmoTFmYPWpi6xtIxka1C5ZdD5hh+ieuvOjZaZtdO9u4h0rphQ3Ulu/7YjM9WS/19a75LnZa1CfHVLKstaLiirUnasd/yqla+fT+T6XzcrO8M271hj252UR+pWtMrlajvh7tsys9Nta/omox+ZOTvdt1iflRNqORkdqk1bOtae+/5qO6flbXZp68AR5aGu4ft9flcj+wzik402RMEWt+Xk5Nr8+TstO7twAUwEJymgvUZK37VrM426uaRnrlkzNl9KYP/+IJiXLSOK1Vz6ZM4J1EihvHp1lhONNGoF160bG/R4jiETBht9eJ+zgc3LFFNcJpxHZDT94G8EcNWqsa6ubyD5y/FE01IjmV/9GV9CQuDxIUnXrcsyUkLDPDEx2qWE5u9gjd/7KSXAzwY2FJJRItJGymZSdiODicBHrtOPQOmZuRf9Xr48w0VzI8OpIcx5gRpjI9oboU/N51q14qxixeiAx7OW2XhESRJ+5rCxig0OgX5mcy9+x2RjGNlF2CjLz8zSlFUm0nnR+SIgAiIgAiIgAnufgATw3p8D9UAEREAEREAERCAMAkRr8qFYmzZtnBAi1Se1IIn+IuKLaNwDpSE/qNWJdCdiADnzwQcfuLSwRG+T0rWwyOkDhZPGKQK7iwBCmfTUpIYncpxNF0TyEHlKOktqCB9IjfcwIpbU3XzoTZp7Io2R3WSaIM3/nmpsViCKigwBpBbn5wU/KxBL3samPdWXUPchInT0nEdsWfLvdnfnMYWK3FDXiuT7pBl+cuoFdkTtE/NSLEdyvdJ2LjL5jRl3WdrOFLu144H1bEY6F6TvJv02UeGkB1+/bYmr3Txn1WTrc+zz1rmQKPhw7s2GLTZrIMzI/kC2B9LiHoiNTUf8bvvee+85Cc7GFTaw7OlNd7uTPZss+XlBuQ3ezchPNursD40NW2QSevPNN90GMjYivfzyy0EzxSCLyVJEBDCpn5l3Nkvp9/f9YTVoDCIgAiIgAiJQeghIAJeeuVBPREAEREAEREAECiFAbWE+HCFqD8HArnki3Q455BCjpph/FNj+DJO0rKSqhQFRBQgPopD5wGn48OF5qZH3ZwYamwjsTQKvvvqq23DB+4hnkAhdImYRjKR97NSp097s3h69N+8dNuZQm9sTFUgdonXJzsAH4KHS15d0h3knEilOCnc+YCdyHznfu3fvkr5VRNcjavT+r7paj5Z32IlNI0uDGklH/tk0256Yer49fvrXVjOpUSSXKpXnEond/4v21veE1+2ouieXyj6Wxk7lWo6N+LGP/bp8nJWJLefqQpOem8jh2klN7KFTv7RKCTUj6voTTzzharazke2GG26wBx98sETrdkfUuT18MhG/yG9EIlG/1DenjMX+1CixwTsZ6cvPStJb7y/Ck7IN/Lzj50337t3dzxwkd7DGRjHKkbCpkw1KgwcP3q9k//60bjUWERABERABEdiXCUgA78uzp76LgAiIgAiIwAFEgIgBUqNRN4wPxxC+J598sksjR9rVA6mR0pkPmWBC/WbkE5G/yA6Ey56WLQcSe41VBCBAhCm1C7/77juXkphnrkOHDq7+9wknnHBApXBEtlLDmFSev//+u/swm7rJ1N7t06dPWOn8d9eqIu03sh6xMmjQoL3al0Bj/HHJR/bJb0/ZXSeNtlpJjXcXhpDXHTntRsvKzbAbjh2RL8VyyBP3kQPG/zHKJi16xR46dbxVjlBY7iNDLqFu5tqM5V/at/++b4s3zjLqWpcvU9na1u9mZ7e43WokNQyrZnVhnWFj39tvv+02riHN9qdo16JOAqmR4dC8eXP3+xwZXva3xs8ENgjdeuutrlRDaSylUVzm/G5OfWPSdxP9GyqV8/jx413ta7KGcHw4pW+K2zedJwIiIAIiIAIicOASkAA+cOdeIxcBERABERCBfYoAkgGxQFQZtS750Ij6oHxYuL9EDxRlQuBAnVKiZmhEIRJ9uD99mFYUHjpWBPYkAd5HpG/kD8+gq/lZtqyrk30gvo/YhML7GRZEBBMB5UVH78l5CXQvMiXQv9L4syIje4ftzNphifGV9lr6Z5ilZaS4+weqV7u3568k7k+d4qzsnZYYX/mAfD4jYZiTm2MZWdtdrWD+zTqJjy1nZWISIrls3rn8LsMfL7tLiVx0H70I706yufD73P4qwqkpz89Ifn/f335W8nsBmUD4PSCcmvP8bOL3eNZ+KFm8jy5pdVsEREAEREAERKAUEJAALgWToC6IgAiIgAiIgAiIgAiIgAiIgAiIgAiIgAiIgAiIgAiIgAiIgAiIgAiIQEkQkAAuCYq6hgiIgAiIgAiIgAiIgAiIgAiIgAiIgAiIgAiIgAiIgAiIgAiIgAiIgAiUAgISwKVgEtQFERABERABERABERABERABERABERABERABERABERABERABERABERABESgJAhLAJUFR1xABERABERABERABERABERABERABERABERABERABERABERABERABERCBUkBAArgUTIK6IAIiIAIiIAIiIAIiIAIiIAIiIAIiIAIiIAIiIAIiIAIiIAIiIAIiIAIlQUACuCQo6hoiIAIiIAIiIAIiIAIHBIHMzEz7+uuvLTk52c477zyLi4s7IMatQTlY2IAAACAASURBVEZGID093V5++WU79thjrXXr1hYTExPZBXW2CIiACIiACIiACIiACIiACIiACIiACBRCQAJYy0MEREAEREAEREAEREAEwiCwZcsWe/zxx+3111+3qKgoGzt2rJ144olhnKlDDnQCH374ofXp08cSEhKsX79+dtNNN7l/q4mACIiACIiACIiACIiACIiACIiACIjA7iAgAbw7qOqaIiACIiACIrCPECAq7a+//rLExERr0qTJXun1+vXrbeHChQHv3aFDB4uPj98r/SrJm6akpNiSJUusRo0aVqdOnUIvvX37dps5c6bl5ORY2bJlrV27dk42qu1dAmvXrrU777zTxo0bZ7m5uW5eBg8ebEcffXTBjuXmWNqf37uvl6l7mMVWqLF3O6+773YCvEvnzZvn3qUtW7YscL/JkyfbgAEDbMGCBVamTBm79tprbeDAge4ZVxMBERABERABERABERABERABERABERCBkiYgAVzSRHU9ERABERABEdiHCPz+++92zjnn2JlnnmnDhg3bKz1///337eqrrw547xUrVlj16tX3Sr9K8qaffPKJ3XHHHXbXXXfZDTfcUOilv/zyS7vwwgudAK5WrZpLN3zwwQeXZHd0rSISQO7dc8899tprrzn5e/HFF7tI4Jo1awa8Um5muv1xUzWz3Gyr1+d9q3B0jyLeUYfvSwTYtPHqq6/aY4895iLCx4wZU6D7rJtFixbZ3XffbchgNrY8/PDDLhJYacT3pdlWX0VABERABERABERABERABERABERg3yAgAbxvzJN6KQIiIAIiIAK7hQCRpscff7z17t3bRowYsVvuEeqiL730kt1+++3WqlWrAkLtzTfftIoVK4a6RKn/PuIQ0fPUU0/ZzTffHLS/SKIrrrjCPvroI2vUqJGtWrXKRQ0ijdT2HgEEPpsUMjIy3GaJV155JeC6TF+1wGLLVbaYpGr2993NLDttszW49TNLOKitZWz418rWP2LvDUJ33i0E1q1bZy+88ILbQEN96LPPPjugAPZuzjNN7WiihaOjo+3bb7+1Nm3a7Ja+6aIiIAIiIAIiIAIiIAIiIAIiIAIiIAIHLgEJ4AN37jVyERABERCBA5jAjh073Ohnz55tXbp0sSuvvNKeffbZPCKkHPZPTUpEalZWlmVnZ7uUxDExMUEj1xCZyBDOoSE6iHILlMoYKfroo4/ap59+ap07dy6RWcnNzjKLMouKjg37evTZGx//pq/0OzY21v3t3ziWPxzrjc//OCJH+f5bb71lt912mw0aNKhABLBvHdA1a9a4+di0aZONHDnSpYlt3769jR49uoBw9OaDv337G4izNzaO9Z+TQGNjrMwzc+iNDw7MeaDGNTne9/oeP98U3lyL47xjfdeGfz98r8l54fSD6/nOS2FzyPW9NcpxjI8//m3jxo0uIvunn36yBg0a2NSpU61+/foFjsvZud2WP9vNspJXW+3LX7CNk4dZ+tLZVvuKUbZp/BAngxv2n2hxVRvknRtoDoP1w3dtevMd7Fhfxt6xzB3HB3oGfdd+qOfVWxveHHIuLRDDQOML1o9AfS7svcE9fd8zocYZzvMa9svi/58PakDz7lq5cqV16tTJJk6cGFIAcw/SQPOu27p1q/Xq1ctGjRoV8B3jOz6e62DPX1H6rWNFQAREQAREQAREQAREQAREQAREQAQODAISwAfGPGuUIiACIiACIpCPQN26dS01NTVPoHii0zuodu3aLl2p15YvX27PP/+8TZo0yVavXu1kLnUuiYo8//zz84mznTt3umOJmvz333+dFCSaleP69u1bQCzff//9LoJu2rRp1qJFi4hnKjcny9Z/NMB2rl1kSUedZUmtzgpZgxU5hIT54IMPXJ8ZA7U8SfF76qmnutSuXiMKlONIXf3bb7+5qNBatWrZ6aef7iKZYec1xkMaa0+E+ctk7oH09dqUKVPsoosusmOPPdaee+45u+SSS9z34d68efN8bEhJ/P3337soYUQSovWggw6ys846y/WjXLlyeccjkIlaZR63bNnivk4/SVd76623WtOmTfOOpa+kqCVqecaMGe7aVatWdX3q37+/HX744fn6MXfuXCOK+48//nBjpd4xMg+xTVQ36XDLly/vzqEO8i233GJ//vmnJScnO2kIO+QZUc4IVq/RXyKh6TPXZE5IB05daFJpH3roofn6waYGxslGAlKbcw61VhknEZf33Xdf3vHz5893EZtI3Q0bNrj+HXXUUS46GwHvK0m/+eYbO/fcc43rs1mBSO5AEjVz8wpb8thxlrV1vUXFl7WYxKqWvW2jRSdUsuyt6y06PsHqXPWyVWhzfl4/kIc8J8wx40tKSnLP1fXXX2/dunXLe65YY6yFv//+24g45b+9PhMxTtSpJ69Zy4yDzR08q6QnZm2wfhgH0f6sO9/1TPT/xx9/bIsXL3Zzx/Pao0cPt458Nyhwzssvv+zSknMsdZHT0tKcvKxQoYL16dMnX7Q6EfysDeYQfvSDtcYav+aaa/Kuzff4b9YHLLZt2+YYs57pM2vGdz17a4m+EEG7bNkyx49sAZzz5JNP5kXVIvlZR++++64x72zK4Lk+7bTTrF+/fsa7sDiN+/E+Y53BlPk46aSTwhLAiF3u/eKLL1qlSpXcs1O5cuUC3eD5ZuMImxAuu+wye+ihh9yaVhMBERABERABERABERABERABERABERCBUAQkgEMR0vdFQAREQAREYD8kgFxCDCFakJgIkcaNG+eNlNqzSBMacoUoNYRSnTp1rEaNGk62/PPPP046IU67d+/uhA1SGQn0v//9zwmhhg0bOvm5dOlSdz9EDnUvfSPZOB6h+uGHH7rISiQfwjFYZGqo6UDALXvmDNu5coFFxZW1uMp1rMIx51qF1udafK1DLLrsLhnp295++20nu5Ar9BlRhWRDUiJJGSMNmYSYRTAxBpjxN6INkUg9ZY71hCe1YhF269evd7wQa76CmCjrCRMm5F2burJDhgwxpPidd97pooXfe+89F0FMFKpvO/roo53oRDJzP8QfkYibN292Mvr111/P6weyGOHJ/Zlr5oQ+IY8Rn9zDk69ENSKnWBvINGQhAoo5POaYY+yrr77KJ+OofYpwRGAxNkSdV9O0devWrlauF02O6LrgggscZ/qMbEQiwo8+I+k84YgQ5L9hXKVKFTd0jqXPHTt2NPqJMKXR13vvvdcdz5pkHXlMiKZGZjJnNDY2IIQR/U2aNHHXRnLz37CBNbLba4888og98cQTThRSn9lfxHvHEXWe9uc3ljLtbdv+z3TL3LTMfSsmqbqVa9reklr3sApHnZ1v/V133XX2448/Onb0m+eHfsCA54/07DQEKc8kXJlv/ka8ciznIaYvv/xydyzrlnGxdpHJsOZrPMecw5riGWRO4MYGAOQvvFj7NOaavnAsUeu+z2u7du2cSK1Xr55jx/W973O87zqFGxKY55lnCvnKc8BzxKYPpCYN/rxXGBdin77xjqEf9B15z/PpSW6uwTuJzQecxyYCrs87hvlmHbBRgGeCSHpvAwdriWsgmVn/Z5xxhhPaxUkzj8SFEe891uGsWbPsuOOOC0sAM2Y2WbAphnGy2cGbP99n/MYbb3TPMY33Iu/g/aEmut/rV/8pAiIgAiIgAiIgAiIgAiIgAiIgAiKwGwhIAO8GqLqkCIiACIiACOwrBELVAEa+IA+J4iMCkX8jChEtSBZE5QknnOAEIhKEaE+i4ZCKiNLDDjvMRRn/+uuvTtgg/BAfvtGbSFNSpyJ/EDGIJYQystg3UjFcptnbt9j6Tx+ylJ/ft5z0bSSKdafGJFa2so2OtortL7GKR/dwctiiotz3GAPRrkg3UrN6AgpRhODx5Dh1O0855RTXr+HDh7uIP4QSkZkISwQnYvLkk0/O191wagAjk7p27eqiIGHLfZA/SCDYIap8myeAkcCIWkQS9yd6lL+JUCYylOYJ4HfeecdFVHpSfuDAgS4ClUhuJCJCkAhY+vDMM884cYrIRywT+UrkJ+KOOfYa8oq5QsDSV+bQN+2zb59ZN0hLNhJwHIKOaGDujwRmDph/mieA2UyA8KUxLqQ6kg/xzPhYX0T+0j8E7tChQ53AJbIS0ch1kZRcl/vDGHGIVOS+nMP1mE/SoF911VVujF5jLSK9iVJmo0KgSE3fMWYmr7IVL1xgO9f8adFxZSw6oaLVveYNK9f0P6nsHe9toqAPrH/kPRsIkK6Mn0h6mieADz74YPcscSyRp6w12DP/3333nZOhngD2eCHkOR/RDCPE8Oeff+5k5bhx45x4JKqb5xVhzHrnvXDppZc6YUtUOl/3GvVqkehERtMfrh8odTbHExHONZDnPFPwJ0Kb1OYIWtYTzRPAzBGS0+sz42MjBM8ffUb0cg3EKfcn2v2BBx5w3/eENtIYAY7QXrhwoXueWY/ML3PPv4le5jlhHTCnbIiJtBVVABMV3bZtWxeRz7vVE72+/WAzyIMPPui+xBwwF6xrNREQAREQAREQAREQAREQAREQAREQAREIRUACOBQhfV8EREAEREAE9mMCoQQw4u/MM890wpAoQYSP1xBJiE6iQ0mli9QjuvOLL75wEcDIFq8hfgcMGOBSnhJhiVTzGtGICBkkEPfj3zTSxCIhvShPvrZ90Q+WuXl5gRmJrVTbEg/16gfnWm5WhmVt3WCp8/5n2+ZNsB1LZ1r2tk3uvKi4MhZfrZFVPul6q9L5Rvc1pCIyDBGDADziiCOc+PRvjIFI2qefftqI3vSNUn7jjTecYEMsIsZ9WzgCmEhsoiuJwvzhhx9cxCcCC0l0yCGHOFnmK388AYzwQox5DaHLOIhu5N80TwAzh76yC/mKECaCk+hW7otQJK0w0Zu+daDpC/1DAHrijmt7Api5QgCHaqwXrkVkNOsK2YecYw0h2L101J4ARmxyXxrCGCmK9EOMkQoayctaIRUwqYz5d7Doca6PEGQMrFFfcYmshDUbHJCsXuPenEfUMNGsXnRzsHGufvtG2/L9G1a2fkuLq3aQpc753G08aND30wKpyJG1zAHRuch3RDViF448PzxLNE8AE32MaPQa0p/5YuMF/BHangCGAWvDS1cNa+Qya4ENBXAkApc1wTphvXiNY0lPzaYANh707Nkz73uw++uvv1wkL2u0sIac53nmD+NinbGmeE8gvRk3zRPAsOfaXiOqHsnL+T///LN7/zB+3km8b8aPH++uE6yxwYHIb9YynHzXBRskWGNEu/umeA+1foN9v6gCGJHNfBKJTJ1v1q9/gxnvFaLekd6sz0Dpx4vbZ50nAiIgAiIgAiIgAiIgAiIgAiIgAiKw/xKQAN5/51YjEwEREAEREIGQBEIJYCIuSUOLKCNK0FeYIXfmzJnj5NSCBQucuGzWrJmTOggNX3lIRxBsRH8iga+88sq8vnEdxJ6XvhX5hpBBXhFZ7CuLV7zY01JnfVpgXOVbnmINbvu84Hhzcy17R4rtXLXQts4Yaym/vGfZ21PcceUOPs4a3T3V/Zv+E5XI30R4IlypEcq9iSb0pAuSjMhDatv6p40lihSJixhGaPq2cAQwQo5oR0Qj46YRHUg/EOOkyCZq02vBBDBi3kvV7Qm2YAKY6EwE8C+//OLqCSPFiARFwvqmquaeSEFPTDOXXgtXAHM+kbRIRcQeMhCurCnGR7/h520yCCSAWStcg8hkWCEpGcORRx7pxCfrmXTDwRrR50ScIw1Zq76N/iEZOZ+15zWi2XkOkKDMY6jU5MnfvmIbxw+x8i1PtnLNO9m6D++2isdeYtXPvNeiy+5KWU0jnTXpsRHcNK4LE8aIICfimMh4WjABzLGsR4QoqdSRwMEEMNdh3li7ROAzlzzTyFUkt3+tXyKniWxns4Ov2A9XABPRzmaJzz77zEl6xscfBDpCnc0MMKAFE8BsHOGZY23yrkGYIu7ZsMH6oG++6an95511wnphffhHzrLe6AcR0KzhSFtRBTDvPN4tbISgf76bDiLti84XAREQAREQAREQAREQAREQAREQAREQAQlgrQEREAEREAEROIAJhBLACFHS6SIDEZPBZMsdd9zhxCkSGKFBTVh/AexhRsAhkQprSGJqfhJRi+Tx2qpXrrDUObuiIn1b4mFdrP7Nu2oW57XcXMvNzrDMTSstbdG3tm3+BEv74xvL2ZlmFhVtic07WcM7dtXfpRHRSHQy0g3xhVikZi6RpkTfISpJ+Tx9+nQXJRwsFSt1cn2lNdcOJYARXURjkh6X1M9eymPEGalvEaOkg0XyeQIymAAmKpS+ETlNdCEtmADmvszr1KlTbdq0aS7CFfae+A40R6TQ9dLS8v1wBTBpg7kuApCob2ork6YX+YfMQ9SFEsDcD+FJvWDWHAIVOYrQZH5Ih00UbbBGvWWEN7WJmctAjYhkori95qUHRyayPoKlt/a9Vvqy2WbRMRZfvYntWDbLEpt1yncr1hZR4vBm4wEbIkjj7ElsxscaCCWAuSgpk9kYwJqk3m1hApgNBch9nlOefWS7l97bXwB7HaYvvhsPwhXApOi+7bbb3Jz379/fCXeEP2KZ1PDhCGD6wP2ZcwQw84xQJsKd9wMbRQqLiGXzBPKYiOdg0cpE+/vX1w66gAr5RlEFMBHfjIfNEL6yvzj31jkiIAIiIAIiIAIiIAIiIAIiIAIiIAIi4E9AAlhrQgREQAREQAQOYAKetCB1LPLIvxEdSE1YUgwjXvyjQv2PRxRxTdL5ItmK25A2iFCkKCKpSC0313Iy0ixj/b+2afxQ2zrrE8vNyd51iagoF4VZrnFbq97jYUtodEzASxPxSfpYhCFicdKkSW48pEYmZe7bb7/tRGK4zavlO3jwYLv11lsLnEY0IuNFgAZrSCrkrFcXOZgAJoUuEYVESyLNaMEEMPdFbDLPSGBSDjNu6vkSYRustqtvH8MVwDDo27evi45GVvqKOwQdaYyLI4AR3shSRCbzhdAL1qiDS0QpUpGI6nCa1zdq1tLHUGmPw7km0eItWrRwkchsKPCV1tRfRpCGI4CJWqZeNBG6pMNGzBcmgLnXqaee6qL62VhAOmyinn3TbIfqf7gCmI0jrD//FOVEviL+iyuAWadsyOB5QcgH22jCOIjGJ5qeDRhEDe/OVlQBzDPH+5I0z2yYITLevzG/PKNsBIFXYWPdnWPTtUVABERABERABERABERABERABERABPY9AhLA+96cqcciIAIiIAIiUGIESIGKDKKWL0LMv74paVwRYEgXpCB/CmvU2nzkkUecHEVMhUqXG+hapLW9++67nSgkStK/nm6owWclr7IVIy+y9BXzXS3gXS3KytZpbpVP6mNEC8dVa2RRMbGFXop+IGaowfnBBx/Y2Wef7eoEU2MWycjXGjduHKo77vujR492Ua78efbZZwtwQfoROUwUKOMlCtVr1MzlawhTonS9er+eACatNimfaQgj5og0zkhfIm1pngAeO3asSxdMY3xIQOQ/12I8RGciCJk3ZCcSL1QLVwAj4RDA1GJljfhKz0gEMFHMXA+BRnQ5GxmIRg/UiIhG5JNunNq2iMRQjetRJ5ZrshGAtMmRNgQw0Z+kESfK13cdFSaAiaJFNHrynBTKRI9u3rzZbdBAKPoKYK7lPYOMmfXHcUTV33DDDS5lNNHOrAnWaKj6xow7XAHs1U5mfPTRa5EKYOrhEr1N5Cz9Z1NGsPcMUeVEIMOa9exbwzzSOfQ/v6gCmM0WRDIjd6lljIz3b7xveGZ4DxMlzvu1sAj3kh6TricCIiACIiACIiACIiACIiACIiACIrDvEpAA3nfnTj0XAREQAREQgYgJLF++3Ehxm5aW5lLRUpMSsULUGSmHkYTUTe3du7eTZshi/lSpUsWl7iVFdLdu3fKiYUmjjPzlbyQpKViRk0gpIlNJM4vE8Nq3337rInxbtmzpaq+SzpfoYe5JpCuShGjWorTs7VtsxfAetn3xzxZbqY6Va9bRKrbubuWanWDR5SpaVHRB8Tto0CCXEpd6rwhWxg0bogeJ0COyFKHFv4kqpA4p0g5xRppohByyjRS7CF7/SD1q7MKJiFrSODdo0MAQWbBG1iJfPUFM3VRfoYUgQmJ9/fXXThZ66aE9AUy/uHaFChWcHPzkk08cOxh6dW49Acz8Mj/16tVz9ZiRfjDnnsgoxo0QHDFihFWvXt1FyhKpihgktTfzivD1jQwOVwDD94ILLnCMkOkIb/rJ2iOSk7VUnAhg1gYR20hk/mbdIbGJVic6mHXHekUSMz6EPimJYcz6bNu2resHUpbau8wv0b5eY5PEWWed5eaK6G3Wb2Fph8NZqzxLCFiEPP0lKpnnBJnNvLAmAkUAw521wJzzTCFzqR3L19hwQYp2TwDzDPNsE8HP+EijzPqhvjXn1a1b10XnMidwY57pB19nzZEGHUb+kanhCmCeKVI0s9YR7aSdhhuymkjl4kYAM4ekzibimX8zPniw/plD5otNBmxeQJzCmdTqbK7gOeFvxsXY2VzB8+pF1Yczd77HEHU+ZcoU9yXqbbM2qLHMM07jWaNf/o1+I66R0jyTPLeBonvZgOJlQGA9z5gxo0Qi0Is6Th0vAiIgAiIgAiIgAiIgAiIgAiIgAiKw7xGQAN735kw9FgEREAEREIESI0A0HjKG9LzIEiJIiTBDznlig2OIpKPeKmlLkVcch4wilesDDzzgUtDSEBvIJCJ4kRXIPc5HuBDVipBCUHoNAYbIQQoh6xBESGJkEamIEXThpCHOByQ3xzZPHWk56alWvtWZFl+jqUXHJxTKjJTEjJG6nPSXRq1XJBURsghUL/JuxYoVTiYi0xDCyDKv38g1uPkLJWq+UrOUsXMP+CF8kH9EV1966aVO2CJCkY3+bejQoY4zEb30heYJYMQ5Mp5+02dE4pNPPunktFez2RPAjIe+wBquiFHqLCM2vfEhDhHCCEWEGkLR44EcR9L6RoqGK4DpH1HAjMW7LhzoI33h/qQj9qJhEeL0wT89sX8NYG/dIdEGDBjgBCCMkalcG85du3Z1spt54p5IYBix7hDgrFvGRJQvabYRoV7j+6xvIuRJ//zOO+84ORuJBOZ+CFa402/u4T0n9Jl5JMr1o4921bXm+9ybe/IcMT4a64yI5hdeeCEvutUTwDBmflmjXBsOyE+iZuk/zyT9QJCzPmDv/7wix7/88st8yzFcAYxcZc2zvumv95x44yP9NcKdxvqtUaOGk8X0x7f51wDme4wHCUwkM1Hd8KF57yTWGefRiGp/9NFH3ThgAR84woO1xsaKQJI2nJcs16SGdrBGTWoEr29j/SGkkcRw4f0L/0DriTGSip3jmGt4wUlNBERABERABERABERABERABERABERABEIRkAAORUjfFwEREAEREIH9nABC4ocffrD58+c7MYiYQRAhYX0bYhBJRKQrEpj0tdSZRUQGEp7UG/3zzz+ddEHqIluI1ENYeg1Jh9SYO3eui7BEDiGBiMCkH3uqMW4iKRctWuQiVJFjCDdEOJGR/g0BRcTq7NmzXbQ0/a5fv76LJiW6NpDM4RzkJeNFhhFpSdpX7oN05PtEWiclJRW4H1GhRAvSF08QewKY6GTEPBINtlwThr7NE8DPP/+8E4ikDuY+9JeUxp4o9s5BDHJNJD7H0pgPZCPpdH0bdV6R4aQRp0+FNa7LWJCeRBTDnbXDWkJcE7XpiWiirGF8+eWXO1ZeI3KTiOn27dvbiSeemO92iEDWHZsQkJlcm3O5rn/tXtYb6x6hz3zAjkh0pLx/ml2uR5QtUZ7wQswFWhdFXa+IPZ4pxsRzgvhlXoi+Jl2xF8HtCWCeISJWEYuw5Bjktm9/PQHspfhmDrkP65K1wbX9G/PAcaxN+uHJYhj7c0OusuaR4r6pygONnTXtvQd4rnguGB+sWaPeeuH+jIt1QMSub2Ou4cOGAP++sIZIi84c8i5hgwPMeG59mfA9mLHukP4839yf4/i7uDIfiU9N8GDt+uuvL5COHB5E2xM9TPYANowwN4Eac0kWhDvuuMNJajImIPXVREAEREAEREAEREAEREAEREAEREAERCAUAQngUIT0fREQAREQAREQAREohQQ8AYwc8+oCB+umJ4CRVaTBVSsaATZJwI5awIhj0vyS7peau0jb3d08AcyGCyRmYc23BjBro7hyc3eP6UC7PpKbKH9SrBPlzAYbItyR0IHmCIGP4KYOMFHC1B4nHfeeWG8H2txovCIgAiIgAiIgAiIgAiIgAiIgAiKwPxKQAN4fZ1VjEgEREAEREAER2O8JSADv2SkmmpWUzKThpj40EdEjR47Mly56d/VIAnh3kd11XaKC2SSB6A/ViJZ/6aWXQh1W4PtsILjttttc+nPSQpMKnVrVwQQ9Gw2IfidimEjht99+20Woq4mACIiACIiACIiACIiACIiACIiACIhAOAQkgMOhpGNEQAREQAREQAREoJQRoBYraW1JqRwqApioQ+r6IjAVAVz8iSQqk5TX1BpGypKWe0/UZOVe3IcIYFI1F9aIACY1NGmOWRuKAA4936Rjhm04Apg6w6RbL2pbs2aNXXjhhS4FN7WLqcdcWCP6lxrozDvR5qRfVxMBERABERABERABERABERABERABERCBcAlIAIdLSseJgAiIgAiIgAiIQCkiQE1VolKpCYrsK6xRs5k/1BFVCtnIJxHJiiykVu6eaIhnIkeJPq1cuXKht+RYavTSVC82vNlhLokCDrf51yIO5zzmBZEfFxfn/oRqHE/tZmoZ65kNRUvfFwEREAEREAEREAEREAEREAEREAER8CcgAaw1IQIiIAIiIAIiIAIiIAIiIAIiIAIiIAIiIAIiIAIiIAIiIAIiIAIiIAL7CQEJ4P1kIjUMERABERABERABERABERABERABERABERABERABERABERABERABFjjQ+gAAIABJREFUERABEZAA1hoQAREQAREQAREQAREQAREQAREQAREQAREQAREQAREQAREQAREQAREQgf2EgATwfjKRGoYIiIAIiIAIiIAIiIAIiIAIiIAIiIAIiIAIiIAIiIAIiIAIiIAIiIAISABrDYiACIiACIiACIiACIiACIiACIiACIiACIiACIiACIiACIiACIiACIjAfkJAAng/mUgNQwREQAREQARE4MAmkJOTYytXrrQVK1ZYhw4dLCoqKg8I31uwYIH77xYtWlhMTMyBDUujFwEREAEREAEREAEREAEREAEREAEREAEREIH9mIAE8H48uRqaCIiACIiACIhA0Qikpqbali1brEaNGlamTJminVzI0VlZWbZu3TpLSEiwKlWqlNh1vQsheCdOnGiXXXaZxcbG2qxZs6xevXp591mzZo21bdvW0tPT7amnnrKePXtafHx8ifdDFxQBERABERABERABERABERABERABERABERABEdj7BCSA9/4cqAciIAIiIAIiIAKlhMAZZ5xh06ZNszvuuMMefPDBEuvVhAkTrFevXlarVi2bOXNmicrl7OxsGzx4sD333HOWkpJiiYmJ9uqrr1qPHj3y+v/jjz/aeeed575ftmxZu/rqq905cXFxJTZGXUgEREAEREAEREAEREAEREAEREAEREAEREAERKB0EJAALh3zoF6IgAiIgAiIwF4h8Pfff9s111xjnTp1soEDB+6VPnz66ad2yy23BLz3vHnzrGrVqnusX5dccokha5G/t99+e4nd9+uvv3bRuY0aNbJvv/220OhbonWRxTVr1rR33303ZB/eeOMNu+uuu4zo5ZYtW9qzzz5r7du3zyd3iUBmrvv3729Tp051krhfv37uPEngkIh1gAiIgAiIgAiIgAiIgAiIgAiIgAiIgAiIgAjsUwQkgPep6VJnRUAEREAERKBkCRCNevzxx1vv3r1txIgRJXvxMK9GtCoCmJTFFSpUyHfWlClTrHLlymFeKfLD1q5d62roNm/e3JKSkiK/4P9fYefOnbZw4UKrWLGiHXTQQfnq8/rfZPHixU7kHnfccU7WFtbmz59v559/vi1fvtwOP/xwe/vtt+3QQw8Neso///xjffr0cVHOlSpVsnfeece6dOlSYuPUhURABERABERABERABERABERABERABERABERABPY+AQngvT8H6oEIiIAIiIAI7HECubm57p7UivUE8AsvvJCvH1FRUQX65Z3nfSPQMd73wj32mWeesUceecTGjBljp556agmx2DU+s4JjCHQD/766MwOMP9jYgh1flOt6xyKAkbkIYAS4b/PtE1IZcU6UMF//5JNPwuJHVHX37t0N2X3SSSfZBx98UEC8BxpnYTxKaNJ0GREQAREQAREQAREQAREQAREQAREQAREQAREQgRIgIAFcAhB1CREQAREQARHY1wgcdthhtm3bNsvMzLTk5GRLSEjIF/FK+uEZM2bkDYv0whMnTnSy8c8//3R1ZDt37uxqyXKt6OjovGOpSUuE6euvv+6ugdhs1aqVXXvttdaxY0eLiYnJh+vhhx+2YcOGudTIHBdxy82xTZOes5z0VEtqfY7F1zzEouMTgl72o48+cjV/fRu1gEeNGhXwHKQ5spro29WrV9v27dtdbV9q7pLmuUaNGnnnHXvssbZq1ap81/nrr78cP/923XXX2VdffWXw27Rpk0vN7B/9/PPPP1vdunXdqf/++6+deOKJtn79ervyyitdDeAyZcqExJeTk2OPPfaYDRo0yIlfxk8KcP+2efNmJ+ZJX33BBRe4dNGB+h3yhjpABERABERABERABERABERABERABERABERABERgjxKQAN6juHUzERABERABESgdBEhxjNSlNmxKSooTe9SF9RpCE9FJ27JlixOkRJgiepGMSEQEcoMGDZzopeYsLSMjw5566ikbPny47dixw10TAZyWlub+PXjwYLv88svzRdd6UaxIY9JAc/34+PhCI3ALo5idlmzLh/ewHf/8YrEValhC43ZWse35lnhoF4suV8miYmLznY7M9er9Il8ZLzJ39OjRAW+DOKVecrly5fKEKNG4/DnttNMcDy+Vddu2bfMEMKIdbp5w9784tZipP+z1AQHsnxJ7+vTpeQKY9M1IdVJVc94xxxwT9uJC4p988sm2YcMGe+CBB2zAgAEFzkX233jjjW5OucdPP/1kBx98cNj30IEiIAIiIAIiIAIiIAIiIAIiIAIiIAIiIAIiIAJ7h4AE8N7hrruKgAiIgAiIQKkgEKoGMDLy6aefdsLziCOOcKKQqFPE4eOPP+4k6XnnnWcvvfSSk6FEi1KTlshVIkYvuugiJ4BffvllGzJkiBOaiN46derkjZ/o0i+++MLKly9vDRs2dCmpuSbRs0jQorasLWts5ahLbcfSmZablZF3enzNplb5hKutfMtTLL52M4uKKXjtBQsWOJEajgB+4oknXO1kUiN///33TpITEUwdXlIs+7cmTZo4GRxMAHvHh1sDmFq+b775povAJjq7evXqYaOiD5deeqmbL6T1Z599VuDc9957zwlgxLY3bxLAYSPWgSIgAiIgAiIgAiIgAiIgAiIgAiIgAiIgAiKw1whIAO819LqxCIiACIiACOx9AqEEMHVizz33XJdmeOzYsflSNPM9avamp6fbd99959IgE8VK5Ohbb73l5K/XSDVNlC3fe//9940Uy14j/fDcuXOdKEY484eU1ESmEh3sK4FzszMtNye7ALio6GiLion//6/nWk7GDsvcuMw2TnjKts78xHKz0s2oexwVZdHx5axsg1ZWvftDltisY75rFUUAv/HGG9azZ8+88xHcDz30kPXr18/Jcf9W0gK4a9eu9uOPP7pawUQAEzUdbmM+br75ZjdPCOTZs2cXOJUIbsbDvF9//fVOcMfG5o+eDvd+Ok4EREAEREAEREAEREAEREAEREAEREAEREAERGDPEZAA3nOsdScREAEREAERKHUEQgngRYsW2QknnODSHZ955pn5asySzvjjjz+2rVu3unq4pIM+/PDD7e+//3Zpnv3TF8+ZM8d++eUXe/HFF+2KK67IY+GlTyb18vLly23y5Mmu/i5f//zzz13dYK+tfPlyS509rgDH8i26Wv1bPvH7eq7lZmdZ1pbVtn3Rj5Y673+2bcFky9m5zYngcod0tEZ3Tsx3TiQC+H//+5+LfiYqeMSIEQX6WNICmLTbiPOTTjrJvvzyy3x1mEMtNOYOoctcEHXNPAdqnpCnbrN/7eZQ99D3RUAEREAEREAEREAEREAEREAEREAEREAEREAE9g4BCeC9w113FQEREAEREIFSQSCUAEaIkoq5YsWKdvTRRweVjAjbmjVrOglMtDD1ZYNFi5K6mMjhYA3xS3rlJ5980u6880579NFH8w5d8WJPS531aYFTSevc4LbPA1wy16gJnL5ivm2d8bGlTB9jOTtS3HHlDj7OGt09Nd85kQhg0ikT2XzllVc6ge3fSloAd+nSxaXTRpAjgIuSLpvaz3379nX1ips1a2bz5s0rFetRnRABERABERABERABERABERABERABERABERABEYicgARw5Ax1BREQAREQARHYZwl4Avjqq6+2kSNHFhjHX3/95Wr+Ii+pE1u1atVCx4ok/v33351QRCwWt02dOtW6detmvXr1cvWDvbZ98U+WuXllgcvGVqzlk855VwpoagGnzhtvab99ZTuWz7XsbZv+PwV0osXXOtgqd7rWKne8Ot+1EMBt2rSxc845x9U3pr6vfxs0aJCrieyfAjqUAG7atKmtXLnSNm7c6OodB2vUACaSGvEOh0B94FzmjHTaRx55pH311Veu7nK4LTU11a666iojahmRjEAO1DiOFN+JiYkuClxNBERABERABERABERABERABERABERABERABESg9BOQAC79c6QeioAIiIAIiMBuI0AK4eOPP94Jz7fffrtAml9kJbV8EboI4gsvvLDQvlDnl7TCpBd+7LHHgsrLUAMaPny43XXXXa5uMNHARWnZ25Nt3dgBtvWXDy0nIy3v1NikapbQ9Fir2P4SSzqym0XFFqyZ+8cff1i7du1c2utx48YFjGIurgBu3bq1LVy40NXbpe5usLZkyRI76qij7NBDD7WJEycWSKXtnffSSy/ZrbfeatWrV7cpU6YUSbivWLHCRWH/+++/bq4C1SxevXq1u/4333zjUnozD2XLli3KVOhYERABERABERABERABERABERABERABERABERCBvUBAAngvQNctRUAEREAERKC0ECDaFNlJuuZhw4bZEUccYatWrXJRvDfddJPl5ua6SNf+/fu7qNWePXva2WefbbVq1bLNmzfbTz/95KJVO3fu7IY0Y8YM69Gjh23fvt2lQ6bWb6NGjVw9X8Qn9YJvvvnmvOHPmjXLRa8ioWvXrm3btm2zCRMmGHIzJSXFRR1T47YoLSt1gy1/pptL+xwVV9biKtd10rdCm/MsrmpDi45PCHo5ahDDIyMjw55//nlr3ry5S7PcqVMn929acQXwNddcY++9956dfvrp9vDDD9uGDRtc7WQkt29bu3atS6G9Zs0au+++++yss85yUcM//vijXXfddS4dN43obNI/w+mhhx5ycxQs7bb/gN955x27/vrrndD94IMP7JRTTinA5M0337RbbrnFMjMzXXQx9ycSXE0EREAEREAEREAEREAEREAEREAEREAEREAERKB0E5AALt3zo96JgAiIgAiIwG4lsGPHDpcK+IsvvrDs7Gx3L1IOk1b4l19+cf+NvEUOI0SRvkhh/nAcwvGRRx6xfv36uWNzcnLs008/tQcffNCWLl3q/ts7Njo62o477jibNGlS3pgQokhG+sFxNI6rUKGCE5p8r0yZMkVjkJNt6z6+3zI2LLEKrc+xxJanWGz5wlNXezdgrNdee619/PHHeTzi4+Pto48+yqtbXFwBTLS1J3M9JkjlOXPm5Bsf8pl7PPPMM06+esdWq1bNpk+f7kQ5DWYI4bFjxzo5D1cih0M10lAj6X/77TeXZpqxcW3/9vnnn1vv3r2NNNAxMTHu3i1atAh1eX1fBERABERABERABERABERABERABERABERABERgLxOQAN7LE6Dbi4AIiIAIiMDeJpCWlmavvvqqE4hE7hLlSX3ZDh065HUNOfzPP/+4mrNE8hJ1WrNmTRctS1po/u3b1q9fbx9++KF9//33xr+TkpJcbd2LL744X6pi7kcEMFG/pCOOi4tzUciXXXaZk42Ix+K03KwMV+83KiauyKfDA9lN/V3kc9euXZ0k9yJvX3/9dceLqFvSKHuNesp9+/Z1kvfee+8tcF9ELjyIbia6lxrJyGbqJvs36u6OGTPGkLBECjdo0MBFXxMZDCOvEXF9wQUXGFHD1GpGqBdWp5l5u/vuu126b2r6Mo7u3bsHZJSVlWWvvfaaPfnkkwYTIqEPPvjgIvPUCSIgAiIgAiIgAiIgAiIgAiIgAiIgAiIgAiIgAnuWgATwnuWtu4mACIiACIiACIhAiRJA0pJGmmhh6gwjgUm77d9Ir01N39GjR7soa/5NKmpfoex/zrJly6xbt24uVfTkyZNdKmg1ERABERABERABERABERABERABERABERABERCB0k1AArh0z496JwIiIAIiIAIiIAKFEiAV9KhRo2zIkCG2ZcsWF1n8xBNPuFrDXqOmM9HJv/76q0vbTeTx/fffnxfV7H8DZPLAgQNt3LhxLpX30KFDXbpp0n6riYAIiIAIiIAIiIAIiIAIiIAIiIAIiIAIiIAIlG4CEsCle37UOxEQAREQAREQAREISQBhi6wlXTORvkT5+tYDXrFihUshnZycbDfccIP16tXL1VkO1khB3bFjR9u6datLf33zzTdbYmJiyH7oABEQAREQAREQAREQAREQAREQAREQAREQAREQgb1PQAJ478+BeiACIiACIiACIiACJUKAWsCkbW7Xrl2+61F/eMmSJU4OU2M5VKPm88SJE6127drWqlUrRf6GAqbvi4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AREQAREQAREQAREQAREQAREQAREQAREQAREQAREQAREQgUgISABHQk/nioAIiIAIiIAIiIAIiIAIiIAIiIAIiIAIiIAIiIAIiIAIiIAIiIAIiEApIiABXIomQ10RAREQAREQgQONwPLly+3nn3+2I444wg499NADbfj5xpuZmWlTpkyx1NRUu/DCC/cai5deesm2bduW7/433XSTlS1bdq/1STcWgT1BICUlxb755hurUKGCde7ceU/cslTfg3fzH3/84d5H5cuX3yt9ffPNN23Tpk357n3RRRdZvXr1wurPypUr7fnnn7fNmzfb008/7eZ2X2lbdqyzGSv+Z8c2OtfKx1fea91emvybLd00z05selmhfUjdudl+X/u9VShbzQ6refxe629Rb7wudanNWTXJOja+yMrFVyzq6fvk8Wu2LrbFG2dZ8xrHWvXyDfbJMajTIlDaCCxatMj4ffmSSy6xK664wmJiYkpbF9UfERABERABERCBA5CABPABOOkasgiIgAiIgAiUFgKjRo2yAQMG2LPPPmu9evUqUrcWLFhg/fr1s06dOrlr7OstOTnZDjvsMKtVq5bNmTOnyMN55JFH7Ndff3UsmzVrVuTzvROaNGliq1atynf+6tWrrUqVKsW+pk4UgX2BwMyZM+2MM86ws88+21599dUidRlJyXuIjRxPPPGE1ahRo0jnl8aDTzvtNLdBZ+HChVa3bt2wu5ibm2vvvvuuffDBB3bzzTfb6aefHva5/gceddRRTkL7NjbKHH984YKRPvAevfvuu90Y+CD+lVdeKbC5ZtH6X+y16f3txCaX2hmH3mBj5j5uM1dOsBs7vGiNqhxe7H5HemKu5dq4BcNs3uop1q/j25ZUtmqklyzW+Tm5OTb464usbsWm1uuYJwq9xm9rvrWnvr3UOjW5xK5uO7RY99vTJ7FOPpz7qP29cZbd3vFNK19m74n2PTn2MXMH2RcLh9sdnd61VnW7FunWiOOx8560w2odb90OvdFiouMKnH/v+BMNtk92+852ZG6zhyaeZlXK1bZ7On9UpHvpYBHYlwjw8+7111+3cuXK2cUXX2wPPfSQVa9efV8agvoqAiIgAiIgAiKwHxKQAN4PJ1VDEgEREAEREIFwCfABHTvWv/rqK1u2bJn70KJVq1Z26qmn5kVKZWRkOLFRpkwZe+yxx8K69JYtW2zChAk2b9489yHgkUce6SRA5cr5P1xFVt57771G1Cm75YvSRowYYXfccYfVrFnT9X1Pt2nTptkPP/zgPuRp1KhR0NszfsTSpEmTXBQa/e3WrZuTvVFRUXnnIZCQLE2bNjXkdlEbfVi3bp2THJddlj9S69NPP3XRxcEaMqVnz57u26NHj7bt27e7fz/88MO2YcMGC0cAb53+kaX9+a3FJFa2GueFt07CGSPcZs+e7aIqkpKSwjlltx2TlZVl//77rzH3S5YssQ4dOhiSTK3kCKxfv96+/PJLJx15PtjMwLujTp06eTcZNGiQ26SAaA0nonPnzp3uWf3+++9tx44ddtBBB7lnsEGDBvmewV9++cVOPPFE9yy88cYbRRrU/Pnz3WYUnnfWbNu2bYt0fqQH//333zZ+/Hg75phj7Ljjjiv0fcTahfHSpUutYsWK1rFjR7eW4+Pj85137LHHOom6ePHisCNuuUBOTo67Hu9/ng/eP77tt99+Mzb/BGt8YM4H58z/xx9/bPw8ob333nv2008/uXdZKAHMPfiZwjri59oNN9zg3iG+64hrzl09xQZNOc/OaXmbXdr6ERv504323eL3bODpk6xZ9XaRTkuxz0/ducme/PpCO6rOyXbeEXfnW6fFvmgxTlyx5Q+7f0IXG9D1UzskBA+iaJ+Yer6d0uxau6bd08W423+n/LNpts1f/Y21adDN6lVsHtG1Cjt5a/pGG/ptT+vQ8Dw7rfn1jvM/G2fb1MVvhbznde2fC3lMaT3gnZkD7IuFz9u9XT62o+qeXKRufjDnUftswTNWvkwle6HHb1Y2rmB2gEvfq2G5uTn2/mUbbXtGil31YUOrWb6RDe8xt0j3iuTg9PRc++mn7fbzzzts06Zsq149xrp0SbSjj06wSAIzf/ttp40atTlg19q0SbArr6wUSbeLde7Onbn21FObbM2aTKtSJdYGDiyedMzNNXeNyZPT7M8/MywjI9dq1461zp0TrVWrMhYd/d/vrBybmppj33yTZrNmpdvWrdlWrVqMtW1bzk44IcESEqKLNZbinrRxY7ZNmJBqzE9MTJS1bFnGTj+9vFWpElkULuP85Zcd9vXX22zz5hyrUSPWTj010Q4/vGyBdcTvqvfcc4/7fYN3Cb9LvPjiiwV+thZ3jDpPBERABERABERABIpDQAK4ONR0jgiIgAiIgAjsBwSQIq+99pqTKHzAjtziA4u4uDgXBYcIpCEDGzdu7FKAIgJCNUTEtdde68QB8piGWGjZsqX70P/ww/+LqopEACMvHnjgASddrrnmmlDdKvHvX3fddU5ITJ482cmOQI1UykOGDLGXX37ZpXZGjBCJlpiYaHfeeafddtttFhsb606NVADDlgjggQMHWv369fN1hw+khg0bFpRB7969DaHu31q0aGH//PNPWAJ43Uf32qaJz1qZWgdbk8d+KzHeXbt2dQKdjQrI873RkHozZsyw4cOHO7mXnp7unheE0tCh+0ak297gVpR7ZmdnO4HJhhBSwxNJS+N9hAT+7LPP8qJQkZxskmDjR6g1gVDmWfviiy/cvDGXPHOkEObdd9ZZZ+WlaYxEAG/dutVF3/PO69+/f4HNLkVhUZxjeZffeuutNnjwYLcuAzXGPmbMGLvrrrvcZhRxBivOAAAgAElEQVTvnZ+QkGCkVWaDj2+kf3EFsCfBP/zwQ+vTp08BGY58Pu+884IOk583zG90dH6BgMRFzIcSwPw844P3b7/91r1ryY7A+5q15N8WrPnOHpvS3c4/8h47/4i77bXpd9jUv9+ygadOtKbVji7OVJTIOaRSfvb7K+2Bkz+3hpVblsg1i3ORMfMG2S/LPrPHTpti5eILT59dkgIYQfnlHy/aXSeNttb1Ti1O10OeQ5T1/NVf21sz77X7unxi1RJ3pRWftmSsPffD1SHPH9Nra8hjSusBkQjg1Sl/2+e/P+cigI876HyLidr1O4xvu+6jgy0zO93euHiFbc/can3GNrfaSU1s8Jk/7HYkOTlm8+al20MPrbcff9xhyNGcnFzjdVK+fLRdfXVlGzCgmvt3cdqYMSnWq9fqgKdefHEFe/PN8LMlFOf+/ucgKIcN22QPPrjBMjNzrWHDOFu0qGmxLj1ixGYbOnSTJSdnO/lLQ6aWLRtlvXpVtMGDa1pc3C4JPGlSmt1111pbujTTHUs/EMTsIzrppEQbNqyWNWhQ8J1brI6FOGn27B12001rbeHCna4v7K2kn61albWXXqptzZuXKdZtt23LsUGDNtrrryc72c3aYvNAuXLRduedVe2226rm8fBuQCmJvn37up+1/L8PmYruu+++gD9/itUpnSQCIiACIiACIiACRSQgAVxEYDpcBERABERABPYHAnxAP3LkSCdbvFRlRFQhL9jBThQqH9zTiiKAN27caD169LC5c+faKaecYueee64TLmPHjrWpU6c6CfzJJ59Y7dq13bUjEcB7ex6uuuoqJ8m//vrroAIYKUOUMlFnSHEiDolM4+twJU2qlx41UgFcGA9PADPfbdq0KXAo/WJu/FsoAZyzY6ttnPiMVTr2ctv2+yRb+/7tlnRkN6tzzeuWOucLi6tczxIP7WRm/0WNFHXeEPyzZs1yIjqU7CvqtcM5HjFJFOKDDz7opBn1qukTkgo+RMyrRUbAE+zUzeMdwgYU/pB1gPS/bKS4//7786J9wxXAvM/YJMK7jiwEV155pdvIQiQw7yTefczt0UfvEn2RCODICER+NptM+ND5qaeecmmXA7Xp06db9+7djTVNdGz79u2dbKfOLlHBbEgh24MXCVxcARxqNJ4AJgqbzSf+jXnhGfPNkMAx4QhgxsbPFaQv5/P+JQ10sBrmi9b/agMnnWmXH/O4ndb8Ovtw7uM24Y8X7ZHTvtqr4vWN6XfZprSV1rfjaxYfkxAK6W75PoL0vvGdrV2Ds6x7y34h71GSAvjNGXfb+D9etHs6j7HW9XZPloWM7HR7+ee+FhsdZ306/LcBavP2NbZk83+Rqp8teNZIFd7n2BesYsJ/kZVH1yt+avOQMHfzAZEI4HC6dt/4Lpa6c6M932OepWduszu+ONbqVWxm93YZG87pER2D8L355jX27rspFhsbZRUrRlt8fJQTePzh3y+8UMt69Sp6pC6S85VXkq1v37WWkBBlVavml99nn13ennmmVkT9L8rJCMlPPtlqt9yyxpKTc9ypkQhgZOdjj22wxMRo9wdpvn17rqWkZDvROWpUbbvkkl11sr/8MtUuvniVY5yUFG3sr4H95s3ZTsBedVUlGzq0luO0O9uqVZl2+eWrXbQ3falaNcbdn6hvhDhR2ePG1S9WJDBz3b//OieVGSObBjwe/Hv06HouqtwnmY8b6po1a1y5ATYOktFi3Lhx1rp1692JQdcWAREQAREQAREQgaAEJIC1OERABERABETgACTADvV27dq59L6Ig8KisYoigJG71PLt0qWLi9jzPsAn7erll1/uUk0TiepF7HoCmEg8IoPXrl3r5MOhhx7q/njRsd4UIVuJ/PVvpE4mbbVvQypxPdKQMk6ui9hG2gWSARxP5BipXEkvSwQiKYeJFKRvRMkhotjVT0OaIFQQDNTN9dohhxzi0pNyLKlViYgmBSqRrDRXc/DDD534IG0z0a1c2xPAfI3vE/GKwKImMIKqUqVK+YQIEYdIrEDt6qvzRy95AhjZhXQJt4USwCkzxtqqly6zuKoNrGK7i23j+CFWqcNllpO+zVLn/c8qtL3I6vQaaVFxRYu+YNzIcRoRtkgqohNJV+s15sRXZjNfsEYYpqWluQhMpB/z5x9JSCQ2c8xGBWovw5/11rx58wJrjg/wiCYkcpvoap4V/3UZLs89cVzq9gxbvnaLbdi8zbam7bSMrGyLi4mx2tXL22GNa1r5hPxpfunTzowsW7Rso61Yu8V2ZmZb5aSy1qxRDatdrbxbc1tS023Kr4stJzfXTm7X1CpXyC+kiBOa+ftKW7I62crEx9qZxzezmJjwo6t4VhCTsL7llluchGROgrVwBTCbBpCcRLXyASzz6z2DCELWFu8rIruJDvUE8DnnnOOiaZGijL9hw4YutTJC2rexLgOlVmed+r9Tee55ZnkfcR7XZW3yoXCw1OZw+f33393xvEN5b/E+YLOGF6nL+4jjkNrU3D3//POtc+fOed1k7SN7EaOkqyc1P1kJfKOEeeexWYcI6R9//DEvpb0ngCdOnOg2P5DFgOeK9xGbeHwFLeMLljabdx+bTLzmCWD68PTT4acKDkcAr1ixwq0luPEzjsjvwtKEL0/+3R746hS7ocNIa9/wHJvy1+s2dv4Qe/jU8VYrqfGeeGQL3CMlfb0NnHS2XXzUg3ZM/dMtKoINNJEMYGXKIntkYjd7rscsKxf337uXa+bkZtuarYsNfjuzdlhS2SqWkr7RRv10U8AU0Cu2LLS1qf9aWkaK+xmYGF/RGlRuYTXLH5S3jjKzd9p3/+7KPPLT0o+N6OzTm19v9Su3yBtGjfIN7YjaJ+X999b0Tca1k3esMc6PjY63aon1rXHVVlYmtlyhw6f/zP3Nx71caB3cZ7673H5ZNs5eOPc34/6BWlZOpi3f8rsRHZuVnWEVyla1g6q0skrlahaYP+oqwwJ26ZmplhCf5DYb1CjfyKKjip+uFmG/PWOrLd08zzamrbSoqGirnljfGlY5wsq5NM3/iThPAN903Euur6y5+JhyVq9Sc6tb4RCLic4vNomUXp+2vMDQ61f6P/bOBM7G6o3jz+yLMca+7xFSUZYSIVtKoSLSQipKCGlRoYVWLZJWSWUJlSRLluyUrWzZ930ZZowxY7b/53v8z3Tnzt1mjP15Ph8fZu57z3vO75z3vdf7Pb/nqewyVTrrYF/sFnnt9hlmfQyedY+UzFtJHqv9wdksSZ/eC6RdvTpBHn98n0ld3LFjXilZMlB+/fWEgXmkCr799giZNCljphRfGqftd989IgMGHDYgdMSI/0oT+PL+nD7m338TpWXL3bJvX5KkpPD98uwA8LZtSfLBB0eNg7du3TADPRcujJfHHtsvBw8mS8WKwbJ69Znvu8DegQMPSblyIdK4cS4pXjxQNmxIlF69DsqiRfFSuHCALFtWzqRMPpcxenSMdOmyz4y/Xbs88sYbBQ0IfuutowbWA2cBtS1aZE5V7qlfbBZo1GiHrF6dKCVLBsmQIUWkceNw4ypng8GuXUlStWqoLFxYxjiknYPPoCZNmpjPTjbUusvCw+t8fvN5ysYnvutrqAKqgCqgCqgCqoAqkJMKKADOSTW1LVVAFVAFVAFV4BJR4LvvvjMpMYGmQEHglrvICgCmzW+//dakRnYGIKTObdOmjbRo0cK8TlgAzPl5KAyY4yEIoAO3KhDGEboA4pzrSdIObuPJkyenD4F2eKCC448UsLZdzsPvOK9jOlDODZwGTAOBOZ7f0RfOD5BFK+BChQoVPM4y7ZOOGccz/aUe55gxYzIALdoGigC8gCuAFguAOSf9BNhwHAAHkAncAUTZIB23K9curwOLHOHMuQLA+8f0kuPzv5K05GQxT9nSUkX8/M/87R8goSWqSpnnZol/aNZq9wLKChUq5FFnwPugQYPMMYArnJ7UWnPUjbljPbLmrB5oynzwQI5j7dpgPdAmTlPH64H5ZGMDa8C6tc/2Mk9LTpS0lDMpjj2Ff1CY0TErMeS7hfL15BWSlkpKRpDAmSA1Y6UyBeWLl1tJgahc6U0mnE6R3kOmyLyVO/6/7kX8/fwkIleIDOnVXOpWKy1bd0dL2xfGSXzCaRk7uJ1Ur3TGwW8jJSVVXvx4hkyev0HKl8wnP77bQUKDfX/oC3TkegDqU1/ZuRat8/h9BcCkNSf9c69evdLXim1r06ZNJv0zcJB7CjDWAmCuOdYLa+OMdv7mHuN8HbtLZcwmEKCqY3C9kmZ5w4YNZt3RPu1y7QOnSVXsGHv27DH3S9pxvB+xTgGnbJohgNquNsXYtjieDT/cX+rVq2fue/PmzcuQ6pljcf9SPxwYbl25FgCz4cHxugJwT5gwIUMdXl53HoPtA9cPjm4b5xIAk0YcmI223DPvvvtuj5fPkZN7ZcD0ptKn4Rgpl+96WXtgvny//GV5odFEiQrzfA/KynWZlWPnbP5WZm0eKX0bjJW84efPTZixj2kyePa9EhVWWJ6q82nG6z0tWRZsGydf/9lXEpPjhbsMsBFQDRh2rgHM77pOrGwgI3VhCdY/zuae9b6WG/8PueMSj8mjP7gGrLYDtUq1kGcbjEnvz9d/9ZWZm0ZIamqK6QeQ09/PXyoVulmev+0HCQty/9lDGmPSPVMH19NcewPAp5JOyLBFXWTF7umSlnamH+iRN6ywPHPrN1Kp0E3p8DU59bTgKP5l7QdyOvnU/4+lz4HSufZ70qhCx2wD/z3HN8oH8x+SvTGbzTxYLYDLfRuOMWDchgXApG9OFb7vpJrzBgaESLtqL0uLKt0zfId4d+4DsmzXlEzLGEDfqVbmMgizN38jmw4vlyfrDBPG/M2yF6VEnoqmzvL5ivj4VFOH1rozcXE2a7bT1ASuWzdcZs3yvNZc9RPA2qfPAfnii+PSq1c+6devgEmRjDvW2QV6rseZnJwmd965S+bNi5cmTXLJn3+eqcN7Ng5g+swYHceSkpImTZrslMWLT0lUVIAcOFAxfWjOx/LziBHH5OmnD5g0yevWlTc1hM9ldO68T4DAZcoEye+/l05PO01fatfebjYD9OyZT956q3CW5mjBgnhp336P2TDwyisFTdpwG++/f9RsAsBhvHJlOalSJfMmRz4T2YzJd0fKsvB93xXcJXMHn73Egw8+aL7HXsybDM/lXGrbqoAqoAqoAqqAKnBuFFAAfG501VZVAVVAFVAFVIGLWgHSNOMEc34w76rTWQHAuO1wVbLz3dEVS7vU66xVq5YBLaT0JSwAxgFHurTq1asbmIG7FhCLO6xLl/8eGAJ1gbA2cL4BiZ0BMGPD9YaTFBBNv3AD0y4pZnFykibVgj4e0ABAcLgBoho0aGAe1ABhAFL0o0qVKsZZirOZ+Oqrr2TJkiUCXHWEwriMcZ7xEIfUo4MHDzapS50hOw5E6nV+/vnnxh1tATDgAp2YI94DnKK2LzCGflrnH311hN70iQdJ9PF8AeC01GRJ2L1GEvesliNT3pTTR3aKX2CI5Lutq0RUbSahpW+QgPCMzjFfLgzcvNZpjX6sCVLbOjr5bPpl6piyWQAdSbWHo5OHbawVNjcUKFDApOkuW7asOTXOYtYMa4OHc6RwBgaOGjXKgGTSBeOUJIB2gH9SeJOe2MI7QCXrFTdkdmLvV50kdtkEr28t3WeahFes5/U4xwPeHbVARvyy3OV7eKjbpvG18tJjDSQkKFCOxsTLM+/+Jiv+3Wvcvc6RJyJUPup7lxQvlFs6vPSDHIo+aQByjSol5N1vFxjA3LlVDSmcL0L6fjhNZizZLA1qlJOhfVtIcJDv4Prjjz82oBbnLyDfW/gKgAGZQEAAq3Xg27aBoswzgJX7Bam9LQAGQAMsuQ9wPZGynTXIw1kyJtjg/gBMdbwfcR/hfuAIgHHzs37Wr19v3LmAZ9Yaa441dfvtt5tr24Jv7o/ct8hcwFrjeNYgTiFeAwxzfyAYG/dB6t2ysYdNJ45j5X7COOk/9xXuI8BbZzcznwUdOnQwm2CYD8ICYO5p9J/ri+uKexJZF6h/bp29dmOF49yhPcecTwBMfWMgNn1GG+fPocxrK01S0lKM8xIABrwDhp2NE9Pb+vX0Og5OYGKhiFLySI23MqXBPpu2s/LeA7Fbpffk2tKr/iipWTJj1ghqAn+84HEJCgyVhuU7SLE8V8vemI0yf9s4iUuMzgSA0fPD+Z0MgCwaWd5ovOXIclmwbbwB9YPvmCuloqoYB++SHT+Zbi7YPl7+2TdbWlR5WsrkvTa969TprVLkv3vi1A2fyqZDf0mFAjUkLDhSYk4dkj+2fi8HT2yXe67tK/dXe8nlsHEifzi/o5TPX13ur/6KR+jqCQADWoctfFwWbf9RiuWpKA3Kd5CwoAj5e98sISV2scgKMrDZNMkdks/046c178mPq9+WsKBIo12RyHKy9ejfBqgHBYTIoOZzjEZZDdy2H8x72LiKqxVvLNWLN5PUtGRZtnuqrD+40DiMn79tvOQPP+NYtQA4PChSbi3f3rix98VskpmbvjZrv1Otd8xYbKw7sMCkJLex89ha+XX9x8ah7QoAM+fMs72OcD3jkQSMX6hYsyZBWrfeI3v2JJn6tF27Zv3zm4/Jdu32yC+/nDDQN2/eAON8vfnmcOnRI6+ULh2cJciYXS2oaYxT99VXjxiX7syZpaVp050GVp4tAHbsE+mOp0w5Ic88c8Ckdn711YLy/PP/gVDHY9kHuHRpvAHk//yTKHfdlVtGjiyW7VrLvmpzyy3bZcUK5ja3fPJJUfn55xPGnfzYY1GmL19+eVyaNYuQn38uaVJa+xpjxsTIU0/tl4SENLNZoEiRQAO3H3ooykDyBg12mJTitNu8uWt3MZ/JlH/huyv/ds5URF/s/5v4N98dKMPjql69r/3W41QBVUAVUAVUAVVAFXBWQAGwrglVQBVQBVQBVeAKVMC6xkiDmz9/fo8KZAUAUxd13759BrJSa9MxACk443iwYR1rFgDj5MSRSdpX4B8uLsAv8AOI5y4lGucBKDsCYM4DBASIvPXWWwaIUFMSUPjHH3+YhzH0k3YZO7W6eD8wh35wPEAa+EpfaI+fnXfke6sBTMpi4CUgk7TLzvUsgdGAYdKxkvbWAmBcvgsWLDCgl/cArnFWW8CDu81dkJaVlMbuADAw1Dm1Lk5bILer8JYCmvekno6XgxNelOMLR0lwwbKSFL1HgotUkOKdR0pI0avP+uryVgN41apVRl8AGaCOtc0aY95ef/11wQXar18/Axdxg9v03DiD69SpY/RITEw0UIv5AMYBrghSbLMuWQfMP7oSONR5UAcoA6plNfZ+8bDE/HUmlbinKNP3dwm/+lZvh2V43QLgqNxhMmZwWwkODJA9h2INsF239aCULhol377exkDbCbPWysDPZxu37qOtbpTGtcobMLzi330y7Iclsv/ICbm3UVV55oE68siAibJtT7S83+cOKVUkSjoOmChJyanycucGcme9StL7/akyd/k2ebhFdXnukVslMAspoHFdA/iB86Qw9ha+AmDWBYCWTSkAQcfgfsDGC9yopHFmHi0ABrjiyOGhLe5bUouTFvrgwYPm2gQWuwquYe5HjgCY97Ph5P333zf3NEA31yG/pz3a5Z5JP3kf/cLhy8NiADZAnPsfaxpHEfdjQLFzGntvNYCB0KRuBhyz9p3vR7iTcAjjmLWbLywAxqHNmLkGAOcDBw401xrXFJtcnFOsW20YK9eIOwDMfdXVvZ3zuar37UsKaOYO6Ay8Zxye0j97W2cX4nVqz745u430rv/d/52jF6IXIjM3fi1jVg2Uoa3/ToeX9ATH74cLHpU1++ZIp1rvSb1ybSTIP0SSUhNl8fafZPjiJ12mgD55+rgEBYRKkP+ZFPSJKafk++WvyO+bRkiPeiOkbtmM172vNYATkk8aYB8cGG6cv6mpybIt+h/pP72p5A8vbtI2u4pNh/+Sjxc8Ji81meQ11bcnALzuwHwZNPseKRV1jfSo99X/U1r7S/zpGBm57DmTOhpn721XPSwHTmyXQTNbGa261/1SKhasKYH+IXI6JV6mbfjc1J++rcLD8litIVkCpSmpSTJx9dvyy7qP5LarHpI2170guUOBdGlCiuzvVvSTxTt+lg43DJQ7KnczOlkATOrzOmXuleDAUDmdnCB/75spny56SkrnvVaebTg6w9w76mjrPbsDwBdm1bo+K7DOpiYmnTFgcujQIlKwoO+blGzLtHXrrTtk2bIz3wVskHK4fPlgU1u4Xj3PqcdzQpu1axOldevdcuhQsnzwQRF55JEoKV16U44CYFy/27adNpAzNjZV7rgjQr79trhLoPvee0fls8+OCa7rY8dSpGrVEPnqq2Jy3XWh5xyIV668VbZvPy1duuSVbt3ySuPGuwTX8vz5lFOJlddeOyw1aoSZn7MCgBlP794HhEQgGzdeZWojjxsXK61a5Ta1kMuX3yLHj6fIN98UM6mnXQUlH9gQymc2/x956qmnMh3GBlPKUfCZzCZONjF5ysqUE+tH21AFVAFVQBVQBVSBK0sBBcBX1nzraFUBVUAVUAVUAaMADkncZTzMd3SC4UoDgAJGcbgSWQHAwA+gLO5dZ0ABZMONhVMM8ExYAIx7E8euDSAmDjicmYARdy4uVwCYeplAQwDq119/nQFwA/BwsuEipn4v7jXgD25O6vUC/lzVB3a1bLwB4AEDBhi4iwsNwOwcpJPFgQok7t27dzoABlStXbs2w+Fjx44Vzuepjhhv8AUAO48P0HI2ADh+82LZPexeSU08KfmbPmOcraejd0nB5s9JwVYDzvqK8waA0RjARvpm3IuOYIt5xnFBGm42FQD4ALzAIcCwY7DmmCfWvtUfJyHwmI0IgDM2DuAcBgyTupuU0IA6T/VqXQmQsOtvST6+36s2YeVqSUCE5w0azo1YAFwgKlwWjOiS/vD1u99WyaARcyU0JEh+ef9BA4Ife+0nWfj3TqlVtYQMfrqZBPifqWOHu2jk5BXy/dS/pXyJfDL+7fbm2FUb98urXRtJcFCgDPhsliQlp0jLBlWkz4N15dkPpsqfa/fIoG5NpHXDa0zKaV/DgkJXNaq5jnDTMhfctwhfATD193Dp47x1rEF7ZoypZqMI4J907bhwLADmHuhczxbHPg9whw0blp4i2Xl8rgAwmwcaNmwo27ZtMymkHUE098L+/funryc2JHC/pS4wDn82rLBpxpfwBoBxGtMu9zrG5gyA7YNq1rRNs28BME547u021qxZY8ZEvXI0c5eu0hsAZpOQKwDM/Si7ANj2GZCN3pdSKk0ck+P/HizAyV63fiMRIVl3KPqyVrwdw7p8Y1YrubpgLWnr5KCNSTgsz/1aV0ICw0x9V1JE27BQ0DkFdEpqsnGmrtw7XfbEbDIQOSI4ytTt/WffHHn8pg+lScWMdet9AcDoRdrov/fOkg2HlkhMwkEJ8A+SfGHFZNqGz0y3xj10LNNwcaOSOjo24bA8c+tIr25vTwB42KInZOG28fLETUPlumL/1d7mpOsPLpBPFj0pjSt0NGOcv22sfLn0GalfvoPcVaW76asNxvHK9CYSGZJfPr5ntdc+OQ6KFNQDpt9uajC/3GSSUJfXMbYcWSFvzLxbikSWlzeazzJ1ki0AJv119eJN0g+nrTdn3yv7YrbIq7dPk+J5XG/iulQAMCCQlM99+x6U9esTpWnTXPL++0VMTdfsBAB4/vx4OXo0RY4eTRZq8JIqeMOG0yYdcNOmQNJiJlXyuQoga6dO+2Ty5BNSu3aYTJpUSqKi/KVEiZwFwFWrbpUtW06nD6NmzVAZOrSoVKuWGeq+8soheffdo+nHlisXJC+/XFDuuy9SgoN9/y6QHc2uumqLcXU//XQ+A4EbNdqZDoB/+ilWXnnlsFx/fYgsXlxOPFS7yXTqYcOizbphzrdtqyADBhxKB8A4m0uW3GxgN6D7wQddA2A2cPI5ySYpNkzxxznYrMgmNT6TKffirpRCdrTR96gCqoAqoAqoAqqAKoACCoB1HagCqoAqoAqoAlegAqS9BQg4P9gnlSjuNNyUAAsiKwDYk7MYKEwaZR5u4Kgj3AFgnG6AWtx5pD/GieoqXAFgnG4AIsCLu+BhDJAPoAf0BcRal6gzGHHXhjcATHpnwCRpXm1NSse2SBEN+MUZiLPNOoBdAWDSvgIxHd15rvrlDQC7Amyelr9PDuCkBDk+7yuJ+esHKf7YN3L4l9fEPySXFLzrJQnMW/ysry5vABi3JKAfaOEuqJWMw5E6z2wssLVdXR1PmlubZpw6q8whkNfRmcrrpAhmAwXtuoJVZz3wbDbgDgDPWbZVnnrzTJ3sqR8/IuWK55Pbuo6QfYdiPZ4pIjxY/hz1pHR7+1fj8H36/pslLj5RRk1ZZTS/qmQ+ebN7Mxnw2WzZuPOIjB7UVqpVzFgj2NtQcJQCV3GVkobYMQCSgFCc3pUrnwEbvgJgrjtqjwMpnetlsyGFlM5sAMExSpueADDXDn0D2HKvcBWuADAbBnD24vZ1F9xzuNeRHhrwC2zlWga0+poK0hsA5p6LAxhXNE5rZ4cRzmaAOeuc1wl3ABjtyFTA37jq3fXRGwDm2sX95Gv44gC26TRxVrNxxp072ddzns/jTiRGy1tz2sit5dpJ04oZN7Ocz37sPr5eXp/ZUj64e7nkCskINqLj90u3n6oayPjWHfPE36FGuSsAnJKWLHM2fydjVw6UXCFRclWBGyVXUKQkpiTI9qN/y67j6+Xxmz6QJhU7ZxiiLwD4UNxO+WRRV9kRvdqkgC4YUcrUvUXHZbunGGfw+Icz39+i4/fJgBnNpW21flKv7P1epfUEgJ+fUk+2R//jsY2bSreS3vW/NbV/x656Nb0Osqs3BfgHyvcdDgm1eX0N4HG3n6tK3tAi8t7dSzFUaiEAACAASURBVAzgdQxSaz/5YxVJTD4pI+7fIcEBoW4BMJoNmfegrNgz3aSjLpe/mstuXAoAGPg7a9ZJ6dZtvxw8mGJSAvfvX9Ckbc7JoO5ujx4HDBzMly/ApGO+5prMNWFz6pwzZ56UBx7YY5y5LVvmlgYNztSPB8LGxaWaPgwcWFCeeOLsNpAMHnxE9u5NlgMHkmXx4ngDOyMj/WXZsnImzbRjTJkSJ7//Hmeg+KpVCbJ9e5KEhvrJxIklpVGjjPXtc0oH2851122VTZso6REl775b2KSABsZ36JBHBg8+LG+9ddSk6J49u3SWHMBffXVMnnnmoFBrefXqciblN2mh77svjxQoECBVqmyRmJhUGT26uNx7b6TLYbHRlo1rfMYDf8l2oqEKqAKqgCqgCqgCqsD5VkAB8PlWXM+nCqgCqoAqoApcBAqQUpg0oM7O27MFwBbW4OACNjgGwBXnJalEqclKuAPAQBNceDjzFi9ebMCxq3AFgHENk84V1yaQ1dbVdH4/NWEBF9TD7Nixo3GQAqJ8BQbeAPDo0aNNnWHSO5PG1RmS8BpOPI5r1aqVRwCMno0aNcoAZ1zpca4AsNdU4Wmpkhx3VAJzF5SUk9HiHxQufsGhObLSLQBms0KRIkUytUnNVdYxKYQBWK6CNYALAxiIkxcXJHWDXQVgzDrOWZ88sPvwww+N69OuDTYXAOOBZv/++2+6M9XXAR8c/7zErZ7m9fBinb+WsLI1vB7neIA7ADx3xTbpOugXc6gFwE2eHCm7Dx732H5YSJAsGdVV3vt2gXEE31nvaomNS5Qtu4+KPynKo+Pk1S6N5LMf/5KExCT57vW2UrZ41h48kw4ddzvpEdkQ4RhnA4BJpYjTm2wG3E8cA3AJ7CQF/JQpU+Tqq6/2CICBojjMSSsO2HQV7gAw9y/uaaRCdpeSmJq6bI7hHoxbmY04uHJ9dZd7A8CkuAeOMs5ff/3VpMV3DK6hXr16mbHhdibcAeDY2FgDtbkeyLhwMQFgNmbw+UIdZOoqXzpuqjRZtXeWjF7ZX/o2GCuFc5fJ0nWfUwfjjv1iaQ+TOrhvg9GZUhEfO3VAevxUTYpElpXBd/xh0jrbcAWAdx5bJ4NmtTJw9ulbPpeCuUoa52uqpBqX7rfL+mUbAI/86zmTOpl6tfXLPyChgWfWdHLqaek4tqT52xkA4xqev3WcTF73ofRr9JPkz+V9k5InAPzStMay9cgKebnxJMn3//q6znMRGhQh+cKLmpq5o1f0N+C5Vqm7xV9cFyQtlod09b67JuNOH5eek6obV/XbLRZKaGBG4HYqKVa6/3y92fj0eZuNZs7cOYBxa7839wFZvX+uDGo+W8rk+6/+suO4LnYATNreyZNj5emnDxhw98orBeX++yMlV64sFIHNwkU1fXqctGq1W0gFPW9eGbnxxpz5/uOqC6NGHZcuXTxnEAkJ8ZOYmEpZGIHrQ4Ho1MD9889Tctddu42z1p3jlT141N4lbfR99+0xf3fqFCWffpq1DWFZ7fQdd+ySOXNOSsOGuWTMmOIZAH+HDnvlxx9jzdyPHFk8SwCYOs+dO+8zUH3s2BKmxrCN2bNPSps2e0zKa+oD163rOu03G1Jx9fIZyYZCvvdrqAKqgCqgCqgCqoAqcL4VUAB8vhXX86kCqoAqoAqoAheBAtSTbdGihdSsWVMmT55satwSZwuAgSPU0aX+7bPPPps+Uh48AmFwvAJ6gHWEOwAMVACKkhoNh55N/eosnSsADKwEBHJO0i8DPDwFEA8oCDCeNGmS5MnjOpWbcxvUEsYZCjwCNjjHunXrTLph2kNvgI4N3NA4DgFGOEhx/bpzADMO0hwDp3EQAJPdRU4D4OrVqxvAiXvQ3Ryc6+WMtjgzXdVx5dxAfuqQ4s6k3qinlK8rV640c4Wzmc0F7jYH2DHh+qRu6/3332/ApE2XDgCj1ija0C8c81mJ81ED2DkFtCsA/OTgX+SP5dukYumC0qpBZQkK9E9PDUwa6OSUVAkLCZT7m14n42euMfWCSxXJI0kpqXJjpeJSMG+4jJy8UmpfW0LWbjloagN/1f8eyZ8nazUQSdFMnTzAJ6m6cZfaOBsADOhk7oCCpAN2nO/58+dLmzZtzMNZsgCQMt6dA5iMBGQJYLMI1zwuclfhCgBT05e1snz5crPZg3uTpywDpKnH7Q+wRQvuE74E7mkeLtt06M4bWVizbCKx9YYdU1GT+p9NETitWfM2Zb0rAIzrG7cy9ZOpp8090129wpx2ALOZhtrM3NdJ7e4q7DmB7vTNOfW3L1p6OgaAmJSSYNzvOCn9/DwDJdyXuGA51t/PvfPwdEqCjPizt2n3qVs+9dpNnJq8h/PTttc+JycIORKo9ernAS4exR07vZm0vvZZaVThv7IMtn3cpv1nNJWTiTHySpNfpIRDumFXAHjV3pny9py20rhiJ+lc670Mes3Y+KWM+LOPSwD87fKXZMr6j6VX/VFyc+nWLof34m8NZOvRlfJx63+kcO6yGY554PsCLgFwQnK8DFv4uKkPDDj2JTwB4FHLXpCpGz6T1lX7mHTZ1Nd1F3/t+tU4lq8pUs/UAA4L+g8oeetHcmqSGQ/1lnEJOwZ1kN+Zc78A2/s0+E6qFL7FASCnGTfvh/M7SaVCdeT5236QQP8gtwAYh/cbs1pKYvIp6d/kV7cbEXIaAJNxhvsroIzU/I7fl7xp4+r1jRuBkLslOjrF1Pu9555Ir7VogcaLF5+UGTNOSsWKIdK2bW4JCck4n6dPn8k0AuilnizQE4fop58ek+eeO2jgIw5gauA6Bt9lyVSCI5TPEjakZTdwoeI4do6TJ1NNf+gX/di7N2P5AF4jpfOECbHGyfvAA3mMW9gxEhNTJTXVT4KDacfPaAb0/fvvRKlff4cZ60cfFTGplvk3cBinb0DAmWPRcN++JGnefJds3nza6A6UdQw+E/n+Ra13shGRreFsUvW/9NIhGTLkqBnTuHEl0h3R1AW+7badcvBgsrz9diHp0SN/hjUAvKVG8K5dSXL77RFSs2ZYBkBMynCg9969SXL//XlMfeeICH8DfXv2PGDcwGwu2LTpKilc2LVjn01fZDNi4xebbvk/gXPwWc/3E74XUAqnUKFC2V0a+j5VQBVQBVQBVUAVUAVcKqAAWBeGKqAKqAKqgCpwBSoAZKCGIylGSWnKAylqn0ZHR5v0o9lNAQ3MBNjw8I46krbmL4CnXbt25uEXrizr1LQAmPqe9IEA6gLb+B2ghYdmjnWKHafLFQDGaYeTEMcegAc3G+MB/vAaY8RVlzfvGZciaXyBgjiUcXniGiSlLw8iASP0mfE4O8leeOEF4wwFPuIm5XjqyBL24SVgedq0aSZlbM+ePYWal5yf9wKDHFM6WwBMWmpAJf0l/TZQCghJ26SqdXZWO+qR0wDYwjfmAJBGf+hHTkMVT5cgaXp5iEatZFLAojNaAZ2AdmwWwFkO4GLzAWl/mVsAGA9d7ZrmeDY44ChmPeKCZ5OC41yznngv80TwYI61yvnGjx9vHJEEqaRxg5KSGBhmN1D4eis5PPkNObl+ttfDizzwgYSWcp2C092bs+IA/nX+Bnnx4xnGbNa0dgW59YYyUiR/hCSnpsnGHYdl8T875dmH60nlsoXk7437pf2L4wxECgjwN67fymULSvt+P8jppBTTnYY1y8nHz90lgQFZc1lxnTG33BvYmEI6aDYcAMP4GVibnRTQrFXmG+jJtcraYP3wM9cU7QJM7WYVC4BxBuPOZ81wf+BeRrpi1huuXHdwwhUAZgzDhw839wmyH3BfY91wDwIs00cc5TiACTZ8cD/56KOPzD2aeyRacDz3L47nYTmpyh0DeMKaZL2yKYI+kk6a4y1Q5z7EvZU00GyWYO1zTQDAeQ0ojEveboKxAJjPCe7lnJ/NIGhHXWYeWgO33QHtnAbAzJWtmU5taLRifNz3bB/Y0MRnDRqhiTtQ7PXic3PAwRPbDcSjFi4Qj5TG7gKI9tmSp2XN/rnSufYQubl0K7fHHozbIS/+Vl961PtaqhVr5LV7a/fPNfVli0VWkF71qRecz+179sVsko8XPiFAxKfrfSGlo1yXVKCBZXumyvCFXWVo61WSOyRz/XEcoqOWvyDTN3whDcs/KO2qvyKRoYWM/st3TzXuUccawOsOzJc3Z98npfJWladuGS6FI8pKUECwpKSmyLSNn8u3y150CYB/WvOe/LDqdWlW6QnpcONrEuwfIidPH5eUtBTJE3pm7ZOmes3+P6RjzbelAQ7goAgDt4HuHce5dgDvidko/ac3lQFNp0rpvO51cBTTEwDeH7tVnvutrkhaqnStM1yqFb1NQoMjDWKnni5/8oeXMPoAzwfOuEN2x6w3sPi2qx42NX/ZGJCYckriEqONi9h5owCaj101UGZvGiX3VXtR7qz8VIa5xrU9Z8soGfHns1KlcF0DtovmLm9c1gdit8lnS7rJ9qP/SI9bR0jtUncbjawDuE+D76VmyTvNvZaazKSpnrnpa7mlzD1mPO42F+QkAObcfFdjMx1B1o2zSZULpAUKfvxxtNx+ey7p06eAAbbOUaFCsEnla4O6vjffvN0AQSDqF18UlQcfjEp/nXYHDTpigCJpl4sUCTCO1zlz4mXEiGPGKVqvXriBkPnzZwSrZFcgywL3LMc0+14vdDcHuKp4UbLkfzWAN2y4KhPwjo1Nlbvu2mXcvMDa3r3zyaBB/9Xw5lTDhx8zjllSS1euHCKhoWLSK7/zzlHZufNMWZVp00oZt+2iRfHGidy2baTceGOY5Mnjb+DvqFExxpFLHwcPLiS9e2e8j/AZyqYsPi/57sT3KU/fa71p9McfZ9y46F+qVJAMGFDQgNlXXz0sW7eeNq7vGTNKS40aGTfKfPnlcene/YyTmrWAk9cR5LIJrnXr3WZDAOunY8c8cvfduU1a8U8/jRaqzDzySJQMH17EAHDnYK7ZtMTmLD7DyeTjCu7y/w7+P0BwPN9/3G2q8qaFvq4KqAKqgCqgCqgCqoArBRQA67pQBVQBVUAVUAWuUAXYgQ+A5CEFgJQd6tR0xInhCgAD0ypWzOgosNKRTnnixInCzn5SKZOOlAc7tjbqgQMHDIxjdzsAxKYMtQAYWMEfHgQCXEjPGhUVZWCEc+1Ox+lyBYB5fevWrWanPQCPdoDbnJP+Ab9x0dIXG7h1gZ3AXo4FAgIQAB70mzq+gCTHwF3IQ8vQ0FADzTmeY3EGA5EJXH84mRkTmgJxgDLowc8AKOAFYQEw7aAnfwPGqB0KIALQAKo81QTNaQAMhAJcsTboL+sDQA30PF8BZGJzADrzEI0HY+iCmxyIy/rlmB49epj54gEb/eWBO8exeWDevHnpUGv79u1mLu1cA/VoE40Z37BhwzJAI4AZzmugsE1BDUBkrnmgi1vJ17rR50OzrADghMRkeXHYDJm+eLPLGsrBQQEypFdzaXJTBTl6PF5a9xkth47FSXhokEz58GHJExkqz304XWb/tdUMrVvbm6R7uzOQPKtBXWWuFa5F4Cbzwv0AwM88ugLAuPtdOYeYc1LH834gIOuEOWINczzXGhsDAJy8zrkIC4CZa4Cs3URAmmjWCCAYKOsuXAFgjmVzAo7ZGTNmmHXEGqWP9I/X6tWrZ+4xNjgf9YB37Nhh7qPcGzme+xebMLjHsInEMdjUANjl3sn9iBTP3Ou4ZriPMn7uQ9wXca1zb+beyDGcj+uLLA2OQNcCYAAy7XF+2rftUGPXU4rqnAbAfGYxRrRgEwr6sVb4vXU8s15wlOHOZ2MIUOls3GXOcz1l/TD5fsUrkpqWIk0rdpbHbvrA7Xo4dGKH9PqlhiSlnjZg77P7Nrg99td1Q2XRjh+NQzNvWOZU985v7Plzddl/YquBhThxrylyq9u2J/7zlkxc/ZbgXm529RPyaK133R779pz7DVTucOOrbh3LwOpXpjaWmMQjBsbmCo4yUDH+dIxEn9qfAQCfSDwqr/9+l+w4tk5yh+Q1oBoHKvqdSDgqsYlHXQLgtfvnyRuzWpk+FMhV0rwHp+stZe+VDje8Zvq/cPsEGbbwCQnwD5Co0CISEhhmnK8paUkGfDJe5xTQpGDeFv23PNtgjIQFndno4y08AWDO8cuaM7V9AwOCJE9oYQkJDDcAmA0A+XIVk4FNp6a7dnHjDl3QWRJT4iUypKCEB0eaVNBJqYnmGh18x1yTytkx0LXLxKslMTnepND+5N51mbp8KilOPlrQSVbumWHAfWRo/jPfpxKOyMnTx6RmqTulZ72vJTgAjSQdAEeFFTbzJ5JmAPvxU4eMm3pg098kf64SbqXJSQDMZziZGNhcQnDfIRtBdgMn7A03bEsHlu7aGTmymLRv/1/GF+BlpUpbxbp8+/UrYGoG28BNfOedu0yNW1cRFuYvkyaVlPr1M2fAsLXJeR/3dL5/5HSUKPEfAN64kTTiGQPAXaHCFuNgJVq0iDA1eh2jXbs9MmnSCbddQy/AOICVGsGvveZ+HDhqJ04skckdS4p+/u/B5wn3bf6/wEa/7AYQHpD7/fcxxoHsHN2755U33yycaRMAju2hQ6PN4eHhfrJyZTkpUyZj/eylS0/JPfeccZI7R7lywcbtXby4a/cvn5VkNuHzlc1ZfLd0FWTS4P8KBBut+K7jLTtNdrXS96kCqoAqoAqoAqrAlamAAuArc9511KqAKqAKqAKqgHGfsSMddxqwBHhhIRtAAocYAXAA+pG22F3gaOOhBQGsoU1cZTzQ4yEk9SJxPeDMdXRL4o4lvTFQDiDDsUA2HtzjuMMx56kmLw/RABykLMX5ZYMHirRJulBSSANS6BfONtL/AjVJh2qD865YscK4jYGygGPaAAwBmd59913TF8cAAKIRO/d37txp+sk4gbS4ZQnaIMU0dUjRGHBCm+gLsCQFt4WHOPGoRbxhwwYDiAEzwCL6S3pjapg61+107A9jAHDhiOO9jlDSupVJ7wpA8TUA7MBPgC/zD1jC1Uwts/MV6Pz2228bBy7pvYE5pHelX7hICMAvEIj0vLjQgeaMn7XEg1fWo3VwoxMOFNYGcwN45EEk80IacBzjjm4U5owatUBmu56ZEx7o4TTkmrmYIisAmH6fSkySKQs2yowlm2TTziNyPDZBUtPSJCp3mFQqU0C63ldbalQpLqcSkuSl4TNl6sKNUrdaaRn63F1CfeBpizbKS5/MNO2MHHiv3HxdqWzJwbwAMXGvMpfMNdcUc8i8sHHEbpYgLTKOfXcBlLRufFt7F0cv9yggP9cJGz64BoGb9lphfqkpzd88vGVTAJtBuE7ZhMB7PMFEdwCYfnItAXnZOMI1zvXO2sF1y0YSNs443o94aMwGA9xRbGih32xsYHMI90bnmsbca3BQc0+ifcbN9cqDdq4fxzGyqQGNOQf3mBtuuMFAZdzWjuPDiUzWAe6HbFwBvPKAmjZxAXtLVZnTABgNKB+AjvSdaxbHM9eyHR+fa2wswi3M+sEpjF459UB946E/5dMl3SQ+8bg8etMQualUS7frEPD29pz2sjN6jdx5zdPS9nrXdccBb6ToLZe/urSr9rLXtNKccOq/w2XCP28bwPh8w3FSKOK/tOnOHVp7YL58vvhp457FiXxjicxpSHnPruP/yttz2kif+t+ZvrgL0k8Dn6es/0TW7JsjpI0GhAIu6Uejio/KbVdZoJMmB2K3C+B87YF5Qg1hwCiwNiw4t+QNLSJtrn9RbiiRMaU3Lt4ZG7+QOVu+k4MnthmwWziijNxR+SmTTpoAiC7e/qPM3z5OcPaiIyAaJ3DukHxSIFcJebnxmbrnxInEaBk86x6pW66NacdTKmzHsXsCwObzJzlB/tr9qwHSW4+slLjTxyTAL8DUF762aEN5tOY74v//tM24eTccWipzt3wn/x5abPTg3pcntICUz3+jcWg71/Al5fjQBY8L0LVhhYdMKm1XQfpm3LvLdv8mB2K3mHVUNPIqs0abXP1oBkf3gm0/yPQNn8uhuJ1CDWGANZsUqhapL80rd5HSeat6rEO8au8MeXN2G2leqYt08rChwJcPA8aPSxJ3P5ur+H7EfSe7ceJEqpQps1kAwZ7CGQCfOnUGJP70U6yULx8iX35ZVKpV++/znXYHDjwkixefkh07koSfQ0JEihcPMs5f6t1yvCu3MUCbzxZqwvKZwv0rp8MbAAaUfvDBUeOMJpXxe+8VlrvuypiGfNiwaKGeMa5fnM4A1agof6lSJcS4XxljePiZDB/UyB07NkbWrz9t0iSTDjp3bn8pVy5ImjSJMMeWLh2UyYnMZyufd5Q44LsqG49Ik3w2AaD97LNjZu62bEmSgABgarC0axdp0lW7qv28bNkp42DesydJ7rsvUt55p7DRxTGSk0Xmzz8pw4dHCzA4JibVuLup+du9ez6pVSvMZWpxvi/zfZ5NX2wqpRyBu3IObKQiExOfs/wfgv+LeNroeTY66XtVAVVAFVAFVAFV4MpUQAHwlTnvOmpVQBVQBVQBVSBdAUAJD2R4EMPDf4AAjjObBhewAGzhwbq7ALhUqlQp/WXACQ+4gGcE4BV44/xQA0gBNMEFx8N9grZwpwE7vAW75nlYCFwG/jmHddACL+g/EICHb4zPFcgBdlu3Mg8lAR645DjeVUo2+swDS9oHQNBnxukMG4Db1slLm0At51rDJgXjsWMGtNIPoCR6ATkALd5SwqE1Dm3mi/l0BMD0kfMD8n2tcWy1pF3mkrGyJqyT2dvc5OTrrE2AILowLuYQDR3n0Lop7Vrm/ABz5o4xO7t0aZO5BsShGTAOra0j2LH/zAUa2vXM+Zlnb3OSkxr42tbBo3FyNCbepGGuWPq/utMn4hNl94Ez12P5kvkkJOg/14pZe7EJEhN3ShKTUkzqxpCgAInKHSp5codJgL+fgRQHo+MkOuaU5MkdKsUK5Daaxickye4DxyUlNU3Kl8gnIcGu3TC+9h/gb69BO4c8QGUO7WYQACfz5y44DkeZDeaXzSJAWO4DbAZg/pw3VPAa9yPmmXsH7+Na5vqjD96Ch/vUNASosrnGOayDlmuceyTrh3Fxv3MFKLk/ct3SH/rC/cBmVnD1gJj+c61yH+F4xomT2dmli8Ycx/XENWQzMDhvtuG+xr2L4+kvr9Nfrj1vQJXj2fDDRiCc04510hkPmSbQ1aa+9qatfZ37EJs26Dt9oC/cox2D8QPsefjOa4ClnNqsgXMVaJaSmmSckoH+GR1jjv0Aih49uc84YwvnLmOcoa5i46GlMnzRk/LcbeOkeB7PNevt+6kHS/rhkIAwKRhRyiM0BjoeitthrmH67FxDljaBuhP+eVOAxS82+tEndyyO3OMG6Mabe0ZgQLCpawt8dU4dzDG4S3G+pqYmi79foHHMogmOVVephtEYuHwqKdbASNrGHR0U8F99VfpNOm7gb1LKaQNjAvyDJCggVMICc0nk/9NF43AlHfUXS58xUBjNfA20O5l4XErmreJ2vplrUjjHJhw1Kai5NwJyOb8rpzGpoa0e5NWnNjM64JI2OfmdgjEeP3XQQO0zjl3XwboAKsefjjWAOzw4j+DyxUHtGPQRdzb9wKFOH0IDwyUqvEgmAO3qTHO3jjZrtvW1faR99QG+Sun2OO63fIcDknLfYNNddoOvquvWJYiHr6ymaeCkcw1cQCIwMzIywKQTZj05xqlTqXLkSIpJN4xTmNS/uXL5SaFCgS4ho+N7ycTABjqyO7ARKKdj7doEk5Y4ONhPrrkmYw1iey7cv6RyxsHL+PnbMaj3iwbHj6cKYzXfBUL8JW9ef5Mu2zHVMa/FxFDGINXAdt5Le9TiRQ/64S74PGYDFvdoNm/igj3bYD7270+W2NiU/38f95eiRQMzjdGehxTPu3cnm7ksVizQ1E12F7inDx9ONim/Q0PZmBZg1ojz+uD9fGaySZKNn3zfB3aTFcjdZyafadS179q1qyl7wya4nMxacba66vtVAVVAFVAFVAFV4NJXQAHwpT+HOgJVQBVQBVQBVeCKUAD3HnUn69SpY9J+btmyxaRFxlmLww2X15USABRcA7iScQwAinAiv/7661KrVi3jer6Y0hJfKfOi47xyFABC4qgnWwHpiIHLuG9xM3Xq1Mm4zq+k4H4EbAW88/Aadz0OYsAOGQRwcZ/PYJMArmbcVEBzHq5TX9Fd/ebz2TfHc1G/9dvlL8rRk3uld/1vfXL/nou+AlAHzbpHbirdUu6+pue5OMUFbRMw+vni7saJ+2SdTy5oXy61k288vNS4uK8uVFtyBeeRfbFbZMzKgbLh4GLpVvdzubVcu7MaEsCMjARDhgwxKf+5r5IG+nIJNqtQXoAsFqQ/5jOibdu2l8vwsjyOTZs2GUfshx9+aDJK8Pngy4bPLJ/oAryBbB24eRkf38FxAZO1wl2mGDa/zp071xxD5hE2TN166636/f0CzJ2eUhVQBVQBVUAVuJwVUAB8Oc+ujk0VUAVUAVVAFbiMFOjcubNJw4sLjQcruJlwvFWvXt08PPSUHvkyksEMhYeIpMzDoUegh3UI8nCRlLIaqoAqcO4UwN1DunfH+xHXIK5W6gqzEeNKCVvDk4ff6MG9mT+AYGpkk5L5QqS0BNLjJuQBO/0BOJC6/WIKXJ0vT2ss7av3l1vKXrj79oZDS2TI3A7ydouFJhXw5RbULe77ax15ruE4qeqhXvLlNu6zHY+5buY/Ikt3/SJ+4m+8yWnmT5qUy3e9vNR4kkQY13L2Y+DAgQb+4pDEKdm7d+8Lcr/I/gg8v5NUx2Qg4D5Jmn3KEXiqnX6u+nGxtEtZDspwlClTRiZOnGjKnFwu0bNnT1OSgP+P8Nn3xhtvePy/yWeffWZK0nCd4YgGHnvLrnG5aKXjUAVUAVVAFVAFVIHzp4AC4POntZ5JFVAFVAFVQBVQBc5CgYULF5rd8aR9Ji0qaXhJ0viSMgAAIABJREFUpccDflIbX0nB+HHcUScP6AIIr1q1qoEb1MTUB0hX0mrQsV4IBUj3jOue+xKgEcDJg22cptSQvhjTg58rnXh4jRakNaWOM443XNHUKaZ+ua2/fa7O76ld0kFTG5kU8sAlxxr0F6I/zuf8c9dkmfbvp9Ltls+zlJY4p/v+9V99DdR7+MZBGVIs5/R5LlR7MzeNlPnbxkjfBmMc0kJfqN5cSudNkzX758miHT/KtiMrJTbxqAG+1JFudvXjki+8qMdawb6M9KeffjIgkHtFo0aN3LolfWnrYjwG2Ek2BFy/bM67kPfDi0EfgCdpj5944gmpXLnyZeV2pXwFEBjnL9/FvaVyZvMq9a8pY9OsWbMrfm1cDOtT+6AKqAKqgCqgClyOCigAvhxnVcekCqgCqoAqoAqoAqqAKqAKqAKqgCqgCqgCqoAqoAqoAqqAKqAKqAKqgCqgCqgCV6QCCoCvyGnXQasCqoAqoAqoAqqAKqAKqAKqgCqgCqgCqoAqoAqoAqqAKqAKqAKqgCqgCqgCqsDlqIAC4MtxVnVMqoAqoAqoAqqAKqAKqAKqgCqgCqgCqoAqoAqoAqqAKqAKqAKqgCqgCqgCqoAqcEUqoAD4ipx2HbQqoAqoAqqAKqAKqAKqgCqgCqgCqoAqoAqoAqqAKqAKqAKqgCqgCqgCqoAqoApcjgooAL4cZ1XHpAqoAqqAKqAKqAKqgCqgCqgCqoAqoAqoAqqAKqAKqAKqgCqgCqgCqoAqoAqoAlekAgqAr8hp10GrAqqAKqAKqAKqgCqgCmRXgbS0NPNWPz+/7Dah77sCFWDd6Jq5Aideh6wKqAKqgCqgCqgCqoAqoAqoAqqAKqAKXAAFFABfANH1lKqAKqAKqAKqgCqgCqgCl6YCp06dksmTJ0t0dLR07txZgoODL82BaK/PqwLx8fHy9ttvS7169aR+/foSFBR0Xs+vJ1MFVAFVQBVQBVQBVUAVUAVUAVVAFVAFVIErSwEFwFfWfOtoVQFVQBVQBVQBVUAVUAWyqcCBAwekX79+8uOPPxon59ixY6V58+bZbE3fdiUpMGLECOndu7cBv4899phZR5GRkVeSBDpWVUAVUAVUAVVAFVAFVAFVQBVQBVQBVUAVOI8KKAA+j2LrqVQBVUAVUAVUgYtNAdyMa9euldy5c0ulSpUuePcSEhJkz549cujQISFdaq1atS4Lp9yxY8dk8+bNUrRoUSlZsqRHnU+ePCmLFi2S1NRUCQsLk1tvvVXTxl7wlSmyd+9eefzxx2Xu3LkSEBBgXJw4Oq+55prMvUtLlbg1v5vfh5auJoF5ilwEI9AunEsFuJcuW7ZMIiIi5IYbbsh0qgULFsiLL74oK1euNK916NBBhg4daq5xDVVAFVAFVAFVQBVQBVQBVUAVUAVUAVVAFVAFcloBBcA5rai2pwqoAqqAKqAKXEIK/P3339KkSRNp3769gREXKpKTk+WPP/6Qt956y4DSEydOSFRUlKxYsULy5ct3obqVY+cdPXq09OzZU1599VXp1q2bx3Zxlz744IMGgDP233//XapWrZpjfdGGsq7A6dOnjWtz4sSJZl6YQ+YyV65cLhtLS0qQDd3yS1paqpTsOkZy39g66yfVd1wyCrA+Bg0aJB988IHcfvvtMn78eJd9P3r0qPTo0UN++ukns4mAf7/++uvm3xqqgCqgCqgCqoAqoAqoAqqAKqAKqAKqgCqgCuSkAgqAc1JNbUsVUAVUAVVAFbjEFFi+fLnUrVvX1DL95JNPLkjvjx8/buDJ119/bc5fvXp1qVChghQsWFBeeOEFCQ8PvyD9ysmTkv4VaPjee+/J008/7bZpXL/A+F9//VWuv/56487u27evvPLKK+oCzskJyWJbI0eONOl7AX3A+Xfffddl+t64NTMkKG9xCS5SQbb0qyrJsYel1DOTJLREVYnf+qfkvu4OET+/LJ5dD7+YFdiyZYtxggN9ExMT5e6773YLgBkHacQfeughWbhwocluQD3pBg0aXMxD1L6pAqqAKqAKqAKqgCqgCqgCqoAqoAqoAqrAJaiAAuBLcNK0y6qAKqAKqAKqwNkqsGTJEklJSZGNGzcaMNmiRQt55pln0psNDg426ZcdIy4uTnbt2iWxsbHi7+8vRYoUkeLFi7t0rwHKdu7cKdHR0cYxmTdvXilTpoyEhIRkaDMpKUneeOMN+fjjj02qY1yyVapUMXCNYzlPdiLp2D7x8/eTwMjCIn6+tUGfGR99xpGMBqRzZZy4kR0D7fbt2yf79+83qZo5rnTp0iaVtmOQEhYo9Ntvvxl34JNPPin33ntv+iE4/26++eb0nzl/06ZNJT4+Xj766CPp0qWLVKtWTX744QejoWPExMSYVNnMB+egLY6hH846k5724MGDAmzn3wR9LVWqlEuQyZzRNmmPScsNhKdd5z7Y/rA2OJ4+cTyaALfy5MljYL6dR3RFsyNHjpjjbD9caYcGHGf7jOY4bkuUKGGc0dTgdQ7OS/uMlfbpA3PDOnWut0pfWaP0Hb2KFStm5tq5Xdpr27atSe9LuudJkya5TOOdmnBCdn5wp6SciJb8zZ6RmL/GS+Lu1VKw1QCJ+XOcpACDe/5i4LANxkb7zCHa0I/ChQub/jqvfcAhDlL6ixasT/rMH+dgDR8+fNi0yzUWGBhoNlSQfpx/OwfHoAXtM/esd67X0NBQlxrTPnODU5/3ohl9J8U5f2yQzpw1xDgZH2u0QIECZi059oNz0iZ/aJP1TJt2PbvqB+dgjnfv3i2kWKd9juM96Ic+NlgX9nrlONa+qzWXlXsN7Xz55ZfmD2v1lltuEZz+3gAw52Bjx1133WXmvk2bNvLNN9+4vI9yDjIioGO5cuUui2wIWdFYj1UFVAFVQBVQBVQBVUAVUAVUAVVAFVAFVIHsK6AAOPva6TtVAVVAFVAFVIFLVgFgEKDFXQCVtm3bZl4Gzqxbt85AWtI0A6IAa9QMfvjhh80fxzqWQCTgJS7W7du3m/cDGlu2bCnPPvtsBpj6559/GgACWMMl6wpmZVXktJQkOTC2jyTu/9c4LiOuv1OC8pcU/yBglmv3JVAUQEv65R07dhiwBDhEpzvuuEPeeeed9G4A1UaNGiUTJkyQ9evXG1dooUKFTCrtPn36SPny5dMhIvATQOUuAJroZWPq1KmmNiiOwA8//FAeeOAB058ZM2ZkSgMNLJ8/f76BSMwlcwLUIgUt/aBPNujvp59+mg7j+D2wE/d39+7djevagk/GjisRKEWKcMYLVGNDAPPnCKxp56+//jLpwzdt2mTa53gAJWvixhtvNOlu0ZJgTVFHl40HQEHOST+BZ88//7yB/7YfrDfANzWhaROd8+fPb/rx3HPPSc2aNTPICpD87rvvzLrbsGGDeQ9AkPYBuAMHDkxfz7gvaZ++8z7m4brrrjOAHoDnCCdJwc0aBXQyTlJBu4qkY3tlxzuNJenoLrPKAnIXkJSTx8Q/JEJS4o9LQEQ+KfrQJxJ5Q8v0t7/88ssmrTTwHOiJTlxXjz76qLRr1y4d5DN2+oV+gF1+5thrr73WrBFc4/YapJ+8n7njWgVOAmevuuoq00bXrl0NhLUBdEUL5pz2gaVAdgAlOjunYOc6mTNnjjmWftM+sBqoylqizq2NL774QoYPH27mkGsMKAvIvOeee4wTng0CBK8xBiA0fQZ4sg7sfQP3tWM/uKesXr3awFfmko0TaEIfANdcO7Vr1zZtA8xZF6wlwCvHcV03atTIrGeuUVebCbzdd5gvxkpfO3bsaAAum1h8AcC0zXvRkj6vWbPGXI/OwXXPxhzuEawHnMZaM9jbzOjrqoAqoAqoAqqAKqAKqAKqgCqgCqgCqoAqgAIKgHUdqAKqgCqgCqgCV6ACABjADeCQOruA14oVK6YrAWjDzUZs3brVQA1gbtmyZY3DD0gIxONvwCLQEoiCq/K+++4zUAYnI7AHWIOLDdBEqmngDLAEEENq46+++kqGDBliIDAgCLcp4McRYGZlipJjDsjO95pJ4v6N5m1+QWESdXN7yVPnIQktfo34h0Vmao7018AunI+AMoAZgAc4CCiy9ZHpMzU733//feMoBR4BXgFQwM+GDRvK2LFj092mpHoF2AFp0Yu2gWs2OM8vv/xifgTcDRgwwOjz2muvmZTDTz31lAGxaETqYccArgLmgbdAJOu65lw33XSTAaHWkUwqbdrl/Mwfc8Jxdk45lrkigMXAZeaINQFoxFFLqlvGu2jRonSgy/FAOMAfa4axcTwAlfVQo0YNM8fWkQyYBWQBZukbsBHdAH916tQxfbYpvwGt33//vVx99dXpwBKQyLG4ooFjFiACe4G3AHx+xzqlfTQFUgJwqdlLoBmwHgANbAWG8m/mB7jG/DGPNl566SWzPoHrOLnR0F0k7F4j0XOGS/yGeXL68JkNFIF5CkuuSg0kT50HJeKaJhneyvxyraAd64jrB5BOv1kXrD2C64J+cswNN9xg9AVs0mfWKSmpGT/BOmATAmNibaA1x3AdAxLZsMFaYKxc/1y7M2fONNcb7yO4Xln7rF8AriMQB7wDUgGt9Jt2bA1bxsO9wgYbJ1hPAFfgr71vMF9sEnniiSfMofzM+TkGEE+b9NnWA+/Vq5f079/fjJ9g3JyH6w63L/cvxgmMZb5ZNwBgdASavvnmm2Y9sJ5pg3XExgw2QJC62dnh73aCPbzAfZSNDL4C4Llz50qrVq2MJtxfrBaOp+B+ae/D9BHond37YnbGpO9RBVQBVUAVUAVUAVVAFVAFVAFVQBVQBVSBS1cBBcCX7txpz1UBVUAVUAVUgbNWwFsNYCAMMBAHHamicczhxAMykQq3R48eBvLhrgO8ffvttwZE4WAFqgJnCMAf0BlAM336dAN5gFEAkFWrVhmHKTCKdoGFwCXATePGjbOcBjo1IU6OzHhfjs//WlLijgqOYMI/JJcEF7pK8tTpIFE3dxD/8Cjx8w8wrwEfV65cKdOmTTP/BhIBjwByhIUuOEZx2OLWA8oCYYFfwNRHHnlE0HPMmDEmpbZj+FIDmHOhG21ZCAnIAoQCTQHBjmEBMDAMYE5/gam4EekHNZXvv/9+8xYLgGkXJzYAGDBtay/T/rBhw8x4gZ+8xvjQHxgHvAfyAiXfeustsyZsWAAMYAUAcryrNMMcz3qibWAWoBenMCAOuA2gJM0yYyEsAGa9AOoI4C8wF/D32Wefmc0GjIWxAgkBmKw7CxFpn/TAzCfrFmhar149A7Opx4wzmHXL2mMcuIRxovJvGzhhAaS33XabmRcLnd1dfIDfXR+2FDYi+AeHmhTkxTp+LhHXNsvkQAdW4p6lTQt1mWc2I7CeGCNhATAAkzXIsWzgAIIDdNlsgRuc680CYAA8MJnribXBdQZQRG9c2cDlcePGGZ1Z85yLFNEE+rRu3drMO/oDnW0AgGkX975NN+4uVTvvpz9oT5/px6xZs0wadO4bwG/CAmA2EOCGBQRzLI547ieMa8qUKQb0MldcX6wV1g0bDLg+mWNgKuCanwHCjJk1DKhmjXBO+sGGBlzSbGbgnsW96WwjqwCYa5X+sD5Z09xjnYNrkmuXjRIcywYJb+vvbMeh71cFVAFVQBVQBVQBVUAVUAVUAVVAFVAFVIHLQwEFwJfHPOooVAFVQBVQBVSBbCngDQAD2kiBDJAB+Fo4x8kAMUAkgOXSpUsNpMH9Rsrc2bNnGzecDUAcrlZSno4cOdIAIGpyks4XKAdUIv0v8BBYjDsOhy3wid/biF0xSU4fOOPsdYzggmUlslbb/36Vliop8TFy8t85Erd6msStny3Jx/efed3PX4KiikjUrY9Jwbv6mV8BTYHYwN1OnToZ4Oic+pbjSK38+eefG9cz8MkxdSzgF5gGvLPphm2HfAHAAGg0w4kLmAKSAtoAPwBx0m8DsmxYAEyKaMf0sWgGvAPkAtAIC4BxyN55553pbZDGl2OBdMBvUvsyRmA/bmTruOQNuIUBq9dff306uOP3FgDjigYAewpgLfMOPAREUuMUoAXoBmz+888/xmVMWAA8b9689HS+HE9a4b59+wrpk0mjS98ZA20C+QC27lL6AukAgqTqZT07HkfqYUAnWjIXNlijOC+BdKxdd3DbHr/384ckZtkECStdXYIKXSWxyyZISLEqUrr3FAmMylivF2AJyGTNA9+BloyRcQGccRwTFgDjWGYMNoCkpM5mfQHmgaUWAANlWRt2jGgPZCT1MuCbeWNMgFXWDJsPbAAcce9Sn5v1jkvYhgXAAHvHVNKu5p1zkoqaP8BgW6ea2ta4gm16dAuAub+w5m3wHubz33//NfPL2uBv7jPAfvRxV5eaNvr162ecxjhsAb6O8w0EZ1ykWMYhfLaRVQDM3AP02QTAGgPgOwfz/vPPPxtgzb2J+c9OuuqzHZu+XxVQBVQBVUAVUAVUAVVAFVAFVAFVQBVQBS49BRQAX3pzpj1WBVQBVUAVUAVyTAFvAJgat7gDATm46hydfvwOMAHcJa0ubkBb8xYY7AzKgDykpSWlLJAVuEzaZwAvTkZSB9M+zkbSH+PMA0DhOrax+9P2cmLFz5nGH1G1qZR6ZrJLXdKSEiTp+H6JWTJGomd/Iikno81x4RVukTLPzzb/pi+kuwXi4JhkrDhlAcOkILbQpVmzZgbU4Li0aY3tSYE1wBxq3FJT1TF8AcCkGSbdMDVdAZkEUBAAhiMTwOwI6dwBYMA8/QcWk+qWcAeAgYXA+AULFhioC4gFlgHVqIvrCJuYb4AdYBz3og1fATBQEQBNKl8gp00VTbvoz/rA/ekJAHMsGwxsPWnWByCNWrisQxyfnhySrDPcnmw0cITpjIX+AaeBmjiNbZBGGQCJM5h5dOd2tcfHLv9ZDv7YT1iTEVUayf4xvSRfwy6Sv0kP8TN1qM/U1UZD1jlAk/TEwF+C8TDf9evXN9cF4Q4A0w6bBZo2bWpSCJPa2R0Aph0gN9cc4HHx4sXm32wCwFnrCPs5lnWEOxWnNBsCbPgKgJlPID21hXF7oznaMU/cV9jgQH8IdwCYOWnevLm55oDylStXNi5Y5oJaxmQJsOmnXV38dkMK16vV1x6Hzty/2MiB2/1sI6sAmGsAiE0f2FjBBggNVUAVUAVUAVVAFVAFVAFVQBVQBVQBVUAVUAVySgEFwDmlpLajCqgCqoAqoApcggp4A8CA3ZtvvtkAI1yX7mALkAZgiFMVqAMUBPi4ClyWuFyBiYA7XG04fh0BDW5UXJ2kwcWBaCPLADgtVRIPbJKYxd9L3LpZkrjvX0lLTjTNOQJgfgbekuoXyIejGfgESCX1MaCOsePKBNRQcxUHo6ug/ixw1jG8AWBgEFALuIUmQGcCWAb4QitcivTFAkh3AJg0y8A1oCJjItwBYNoHAOPYBiRSrxVAjwuYOruuArBP6m4bvgJg4CyOUzQFdgO9gOjATdyZjN0bAOacOKFZb/SRFNaAPMAg80NtWmfQ5zgG1hXjBeQ7ulodj8Ht7ljHFrcwc86Y0ccZ/LvS6PQRnLf+EhhZSPh3SNFKGQ5jzKRPJ6U2KYxJZc16Yj5wG3NO/ngDwDQKeMSxjoakv/YEgAG6AHauU5zHXNesLdI/A+RdBfPkWB/cVwAMOMZFDpgmPTfOajYU4Opls4gvAJj+MNfMOeuHeca5zSYJnLvMvydHrIXHuKOpfe0qcB3jwD3byCoABrCz+YWU6Lj1WZsaqoAqoAqoAqqAKqAKqAKqgCqgCqgCqoAqoArklAIKgHNKSW1HFVAFVAFVQBW4BBWw8Mix3qjjMEj726RJEwMTAS+AG08BIMVZCEil1qqnwPlGCmlcjKQqdmwbMEb9WuARjlQbqadiJDXpDMB1DL/AYAkIjzrzq9RUSTy0RU5tWSInVk2W+K1LJfVUrKkF7BcQKMFFK0lE5UaS56Z2Elq6eoZ2gL6AGcZNH0j5C6wjTS7gi9S1o0ePNvVycQf7GrRDet7BgwcbmOwc1EMmNTFOU3cBgAS2MheEOwBMGuWbbrrJANwlS5aYY90BYAAxoB2nMLVZSQWMa5O+vv7665lcoa765isAxtUM9ASeo6Ojk5Y6tuPHj88WAAZ444AldTBpfdmw4C4A+6TSZW0CnH0J6uYy50DCiRMnpteD9uW97o5hvqtWrWrcxsyRI3xl7QEGfQHAAGPSkZMymnkjHbQnAAxIZb5ZaxMmTDBwlc0XpFLmWvQlfAXAtq42Naodr23r/s4uAMYNzBiYZ9YM7mJ3wXrD3UvqedbcuYysAmB0YR3ifrabGZz7x1yy+QBwj+6Oqd7P5Vi0bVVAFVAFVAFVQBVQBVQBVUAVUAVUAVVAFbj0FVAAfOnPoY5AFVAFVAFVQBXItgI4LnEPUnt27Nixpu4u0OHkyZMm1S/1eQEnwDLSwPbs2dP8nnSxgBxgKY5JC7BIQUvdTRyW/Bu3J45MwCptUrPUpt4l1TPtkRb41VdfNWmhgTnADhyDACrgVlZAK0IkxxyQPZ+2l1Pbl0laSrKp+RsQkV/CSl0vkTXvk/AKdYWaweIfkK4b56RvjJ/xEDhLqWkLZKI+MKmYcem1a9fOpG7FbYk70jqdAcX8YXzOrkTaYHy8F6DNOAGX6AsEBAYBzHBnAmsd3dP0DbgH7CNNM+m1CQuAgZoAQ5y5pNjmWIAzdYgBgoQFwDg9qf/KnKA/4+IYzk3KbaA8NZ/pG+Mj5bRNzW376zw+XwEw7lnqz5JqmzTQjBvXLuNijoGr2XEA835SAeOQBmwC2XG44tS1645jWLe4LQGrjJPjcd6SMpp+MP+sZ5zsji5iACLOa44jnXFOuEVxwbJ2uI7GjRtn6irTXzZDbN682cB7VwAYdzkAlL4wNmoHMwb6zYYFIKEFwLQFPMRZDGynVjdAlM0ZpChn0wfXF85+HKisS1yy9nplfdCWc6psXwGwdU4DzwHNtMt1wXVFivHsAmAyDNAe9Y1xT7OeaIv1zxwCVFmznA9nOym/AdCsZ9J5W2DMtcoYGZ+3tN6+3GCzCoC5v3FPYB6ZE8ea6fZ83DdIgc/84nrGVe0us4IvfdRjVAFVQBVQBVQBVUAVUAVUAVVAFVAFVAFV4MpRQAHwlTPXOlJVQBVQBVQBVSCTAjg/qTV65MgRUwvzqquuMpAM6AgcIqgPC6gAvJC+GSgITAO0kK6WlLqkLyZoj58BeaRWbdGihZQoUcIARWAVYMaxPi6ABhDF6zh+ATXURAWIAEMBbtQnzUrg9t39SRuJ37RIggqUklyVG0pkjTYSXvEW8QsIctkU0BqQClQFggHPqAMLpAEe4lCuUaOGgdjAQMAMABNYSjprwBa1VKnZ6yr9Nel277zzTgOogJ2ME63QGlgLHAWw47wF8jgCZM4PxCIdMP3AZU1YAEwKbXQGCnIeIDU1T3H0AkIJC4BxEJLemLmhzizQFQgJHOMcBHV16QO/xy2LUxUoDkAETqKJY31nXwEwzmRSQDNuHLuAVGArmgKigeDZAcD0Ge1ZR6Q0Zz7YgAAoBzbSLhCUtNMEYwZEs35xveKWph+4ckkhTWphrgkbpEFHX8aPIx03qae6s76sVeCjrXMN1AVo0l/mGgcwKcNdAWDWBY58+gycxfHM+Lj+ANW8bgEw4wEsozXQc86cOWYDAdcwmy7YnMGYuO7QjeuUTQ78zTqlXdYAmwYcw1cAzAYQAC3r0kJYdONew/rKLgCmL6xBNo8wh4BTNjBwHtomZTrrHf3QmfmkfjbQmWuQzRvohM4cj27u0l97m0vWHe5pe+/76KOPzPXCWiRwtruqSc08sxmEjTWktQbUO9dg5v1sQLH1wFnDjM1d6nlvfdXXVQFVQBVQBVQBVUAVUAVUAVVAFVAFVAFV4MpSQAHwlTXfOlpVQBVQBVQBVSCDAoBO6mgCtYAl/Azcow4tqZwJfge8wwlMml1gLb8D5uCye+mll4xj1wZAD5iMUxEAh8MN4ILDEXj0+++/px9LOwBQXKvAHMAIIAT4+9133xlna3bi2NwvTLrnyJptxT8kl4ifn8dmcFGSCpf+0gcCHQCDpNd1rL2La5Df4dxkrBzP+Og3YJeUvrzPMRgnaV4BvVZnjge4A3+A5oB22gTYOQdgCacuWgPVCAuASQlNm/SDPgN5cXMDrG1YAEy/gHv8wfUIhMN9TZpjC515jTrAQDqANj8T9BeIBgS2Lml+7ysARgPAIzqwwQAHOb+jH6wl2kcLAB3x2GOPyffffy/z5s2T2rVrp4/FuQawfWHv3r3y+OOPmw0Edt3RNu2SapfNBHaMQHLWsx2fXc+AQICnY41j+gmIoy9ojVOaOfJUe9aXNYsLGd25zoC2dh3ZPrPR4ueffzZNMb9sOCC4jhgffeb6AwbTJwsGHQEw42GNcg2iAxsCWBvXXHNNehdZz2xKABBzHsfrFYDMdeEYvgJg2gW+Mga7PmmHueYP/WUTAsG1D5BmYwL3GMdwrgHMa4wdeMp9B4jLGrVziEMWqNuyZUvTDFpxf2H+0IL5tNcr0J3r1RWk9WUOgb9cu+6CzQN2Pdtj6Cf3AQA291Lc6/zbVTBXrD3GwLW7fv36HElB7svY9BhVQBVQBVQBVUAVUAVUAVVAFVAFVAFVQBW4tBVQAHxpz5/2XhVQBVQBVUAVOGsFAD6AhV27dhk4AgwBvDo7zUhDCpyhbiyQCVch7lwAh2PKXDoE2ADu7Nu3z0AXoBWuVIAnaZYdg/Nzbo4HGgElOb8FXtkbYNr/3+YZ/Nq2GY9jfwFEwD7GVrJkyUywD1hHn3ERMj6Op78cz9+u4CDvweEKqERnUs/iFkQP3L38jhTGrlK84r4GFALILNi1ABhXJ0AVyEafadN57iwABtYCqUkVzXmYD352ToELpOKcaMKxBOsCtyp6OAYarFq1yrhNnWGX89zRLuBz69atBr4yZtYGawm4fPXVV6c7IXFP/v3RAAAgAElEQVSlojHpiXnNBq5pYDnHOoJMu+5oe/fu3WYN0jY6V6xYMdO64/zUXMYpy9wAS9EXPZzdmLjBccey/tEA4AoIPdtgzmiTMbH2AfhcS6wJnOg23bcFwMwXGyMYH1pyjE0l7biW7TwAz5lDAKLjenNen6x/dMOdzXoG8ANkXekGKOZegDscfT0FunJ+1ry9ThgfWrNGbT9ZBwB61gHtOgbrm3uOrUXu+BrrHqcyEJj7CO2iCTo5ziH9QDMcu47XK25x+pFdmI+D2tbZdqUDTnTnzSDohzOYPuP+JduBu3sdunDdsxmCsfFe7o8aqoAqoAqoAqqAKqAKqAKqgCqgCqgCqoAqoAp4U0ABsDeF9HVVQBVQBVQBVUAVUAUuQgUsAKYWKq5fT2EBMA5c0uBqZE0BYCvOddJ0A0kBjK+//np6bdustZb1oy0AJt03tWY9hXUAA/VZG9mFm1nvpb7DkwLMIenHqc0NEGcDA45/5tTVHNmNMbiA33//fXn00UdNenZXqaJVeVVAFVAFVAFVQBVQBVQBVUAVUAVUAVVAFVAFnBVQAKxrQhVQBVQBVUAVUAVUgUtQAQXA53fSAHKknyZdL25Z3NZDhw41tVzPdSgAPrcK4zBu27atcRF7C9JXsw6yGtR1ZiMGDmScv6Qax83vDtDjLib9Na5ljqdOtq3pndVz6/GqgCqgCqgCqoAqoAqoAqqAKqAKqAKqgCpw5SmgAPjKm3MdsSqgCqgCqoAqoApcBgooAL4wk0jKYeq2kgb5888/l3z58p3zjigAPrcS4+om3bUvAJg03XFxcVnuEGm+cfECcakhTvp8T0Gq9NatWxuHMOCY/mmoAqqAKqAKqAKqgCqgCqgCqoAqoAqoAqqAKuCrAgqAfVVKj1MFVAFVQBVQBVQBVeAiUgBnIHVuK1SoYGrHeoNJ0dHRpn4vtUQ1zk4BAGBSUpKpx3o+UiwDJgHP1Nylbq2nIF315s2bTb9YGxreFWAuqVXsS6ArUDarwbxQb5o6x/zxFtQtpg43tbf1mvWmlr6uCqgCqoAqoAqoAqqAKqAKqAKqgCqgCqgCzgooANY1oQqoAqqAKqAKqAKqgCqgCqgCqoAqoAqoAqqAKqAKqAKqgCqgCqgCqoAqoAqoAqrAZaKAAuDLZCJ1GKqAKqAKqAKqgCqgCqgCqoAqoAqoAqqAKqAKqAKqgCqgCqgCqoAqoAqoAqqAKqAKKADWNaAKqAKqgCqgCqgCqoAqoAqoAqqAKqAKqAKqgCqgCqgCqoAqoAqoAqqAKqAKqAKqwGWigALgy2QidRiqgCqgCqgCqoAqoAqoAqqAKqAKqAKqgCqgCqgCqoAqoAqoAqqAKqAKqAKqgCqgCigA1jWgCqgCqoAqoAqoAqqAKqAKqAKqgCqgCqgCqoAqoAqoAqqAKqAKqAKqgCqgCqgCqsBlooAC4MtkInUYqoAqoAqoAqqAKnBlK5Camirbt2+Xf//9V1q0aJFBDF5bunSp+Pn5Se3atcXf3//KFktHrwqoAqqAKqAKqAKqgCqgCqgCqoAqoAqoAqqAKqAKXMYKKAC+jCdXh6YKqAKqgCqgCqgCWVMAgLpu3Tq5+eabJX/+/Fl7s4ejT548KQsXLpRChQpJtWrVDIjNyUhOTpZvvvlGBgwYYJqdNGmS1KxZM/0UQOHmzZvL6dOnpXv37tKtWzeJjIzMyS5oW6qAKqAKqAKqgCqgCqgCqoAqoAqoAqqAKqAKqAKqgCpwkSigAPgimQjthiqgCqgCqoAqcCEUSEpKkkOHDklISIgUKFDgQnQhwzkBmTExMQIwJUqUKHFe3ap33HGHAbXPPvus9O/fP8f0mDp1qjzyyCNSpEgRWb58udHbXaSkpJg5SUtLk2LFinntQ1xcnLz55pvy5ZdfyokTJ6Rs2bLy/vvvy+23357+3mXLlknXrl1lw4YNEhQUJO3bt5fBgwdL3rx5vbavB6gCqoAqoAqoAqqAKqAKqAKqgCqgCqgCqoAqoAqoAqrApaWAAuBLa760t6qAKqAKqAKqQI4qABBs27atNG7c2EDDCxVAz82bN8uvv/4q8+bNM2mMgaSLFi06r5CyU6dOMmPGDHnppZeMSzanYv78+dKxY0cDZ6dNmybBwcFum96zZ4+0bNnSwF/08BRA4mHDhsnLL79s3L01atSQ4cOHy7XXXpvpbfv375cePXrIb7/9JgEBAfL000/LwIEDPcLonBq/tqMKqAKqgCqgCqgCqoAqoAqoAqqAKqAKqAKqgCqgCqgC508BBcDnT2s9kyqgCqgCqoAqcNEpgBu1bt260rlzZ/nkk08uSP+AvxMnTjQO1cTERAkLCzNQkr9xrubLl++C9OtCnXTLli1StWpVueWWW2T27Nkeu7Fq1SqT2vn48eNy/fXXyx9//CHh4eFu3xMbGyv333+/zJ071ziBx48fn8EpfKHGrOdVBVQBVUAVUAVUAVVAFVAFVAFVQBVQBVQBVUAVUAVUgZxTQAFwzmmpLakCqoAqoAqoApecAhcDAKZ2LSmXAb39+vWTOnXqmFq5gExPTtlLTmwfO+wrAD516pQ88cQTBp77+/vLrFmzTO1ib4HT+s4775Rdu3YZyAwEzsl6x97Or6+rAqqAKqAKqAKqgCqgCqgCqoAqoAqoAqqAKqAKqAKqwLlVQAHwudVXW1cFVAFVQBVQBS5KBSpXrmzq7FID+NixY8Ztmzt37vS+Fi5c2LhvbVCTduzYsTJlyhTZuXOnAbM33nijqWtbv359k1LYBm0CJQGLpHImTXGFChWkXbt2Jt20I9TduHGjtG7d2pz/q6++kuuuuy5DW9kSLzVFDv/2tiQf3yu5r28hYVfdLAHhUW6bmjBhgvTp0yfD69QC/uyzz1y+B5ft999/L4DaI0eOSEJCggGoDRs2lC5dupg0z35+fua9N910k+zbty9DO5s2bZLQ0NBMbQNzp0+fLtRBjo6ONg5d5xq9S5YskeLFi5v30k6DBg3MsaR2fuONN3wC5swH6b5Jcx0RESHjxo0zKcCdY+/eveaYP//807iEaT9XrlzZmhJ9kyqgCqgCqoAqoAqoAqqAKqAKqAKqgCqgCqgCqoAqoAqcPwUUAJ8/rfVMqoAqoAqoAqrARaNAzZo1DQAm5TKgD/hbsGDB9P7hwCVNMAH8feqpp2TmzJkGGHIskPLw4cMGfH755Zdy2223GeiJK5V6tKNGjTI/4+oFOB49etS4VPv3729q6/Jv2hgyZIi888478tprr8ldd90lpIMGfEZFRZlzZSdS4o7Krg/vllM7VhjwG1K8ikTWuE9yX3+HBOYpKn5BIRmanTRpknEeE9TRpQYvUBrg7SoGDx5s+gucjYyMNIecOHFCSK+Mo3bMmDHpjtpGjRoJtXcJHLeM2QJ357Z79uxpNAag796920Bi6gA7BimhixYtan4FMKeOL1pRt5gU0L4GLuCmTZuavj333HNmPM6BM7t79+6mP4Bf4HPFihV9PYUepwqoAqqAKqAKqAKqgCqgCqgCqoAqoAqoAqqAKqAKqAIXSAEFwBdIeD2tKqAKqAKqgCpwMSjgLQU0wBLn53vvvWccrjhCAY0xMTEydOhQGTZsmOCW/frrr03K5qlTp0r79u2ldOnS5n2AYQDwzz//bEAjtX0By7hkqVv7wAMPyNKlS+Xaa6+Vbdu2GTgKVOZ9L774onEOWzetr3olnzgs+7/tJnFrf5e0pIT0twXlK2EcwblvaCXhFW8Rv4CgTE2uXbtWatSo4RMABl537NjR9O+ff/4xkBxX8IgRI4zT2TnKly9vYLs7AGyP9zUFNHWbR48ebeoF4xwuUKCArxKZ+XvwwQcNcMb9i7PbOXBG40oG6gPyFyxYIIxBQxVQBVQBVUAVUAVUAVVAFVAFVAFVQBVQBVQBVUAVUAUubgUUAF/c86O9UwVUAVVAFVAFzqkC3gAwDtGWLVsadyspnUnRbOPgwYPSrFkziYuLM3AQZyopoX/44QfjnsVFawMXKXV+cQaTPrlFixbGfUq9X5zEvBfwi/sXtzAOWNJUA45tymPaOn1wkyTHRWfSxDh9i1Y68/u0NElNOCGnj+yU2L9+kBNrZkjS4e2Smhgn4ucn/mGRElq8quRr9KRxBjtGVgDwyJEjDey2YdMq9+rVS3AJO0dOA2DcxYsWLTKu42nTpvmU/tlxPnD34vKtVKmS/P3335n6i0N8+PDhMn/+fOPOfvTRRyUwMPCcrkdtXBVQBVQBVUAVUAVUAVVAFVAFVAFVQBVQBVQBVUAVUAXOXgEFwGevobagCqgCqoAqoApcsgp4A8AbNmyQunXrGncvwBFAawNnL+AROLxmzRrj+q1SpYpx8t5zzz2ZUjivW7dOVq1aZaAizlkgL87fUqVKGSiMK5i0xzt27JBnnnlGSHeMw/ixxx5LP+fuT9vLiRU/Z9I7ompTKfXM5MzzkJYmybGHJH7LEjmxapKc+Ps3A4eJ8Aq3SJnnZ2d4z9kAYNzPjBtQyhidI6cBMPWFAbc4s3/77TeTVtvXSE1Nld69e5s6x+hPPWENVUAVUAVUAVVAFVAFVAFVQBVQBVQBVUAVUAVUAVVAFbg8FFAAfHnMo45CFVAFVIH/sXce0FUVXxffpHcIvXcp0kGwgDSlKk3ACggqf1EUUARRpEtRRFSK0hQEFAELSG+C0qQXkd57KCEBkpD6rT18N768vCQvBULZZy2XkNw7d+5v5s573D37HBEQgTQRSEkApiBKoTFr1qwmNXJSIiOFxDx58qBQoULG0dugQYMk3aKvv/46GjdubGriMn0x/1uzZk0CcfmXX34x6aGZ5njcuHHx93bqmxcRuvW3RPfqV74BCnefl5hBXCxirgcj4tRuhG75GaGbZiMmLMQc51OqFor2XpHgnPQIwKtWrTLpsCluk4d9ZLQAzNTNa9euxeOPP24EYA8PD6fnAB3Z3bp1A13MdFpTmFeIgAiIgAiIgAiIgAiIgAiIgAiIgAiIgAiIgAjcGwQkAN8b46i7EAEREAEREIE0EbAE4KRcqwcPHkTdunWNO/e3335Lsc5s9erVjRuYgiKFxeSCKaDpLg4ICMCyZcuQK1eu+MNXrFhh0kR36NABEydOjP95TNgVxEaGJ2rWxd0Trr7ZE/yctYAvLhqJ0I0/Iib8CuKio27+Pgvgmb8c8rQZCr8KjROcYwnALVu2xKxZsxx2n+mdBw8ebMRT2xTQzgrAFy9eTOSOtr0QawDTGc302OSQVA1k1uf9/vvvzbFLly41dXqdDbq2yZa1g5nGe948B+K5s43pOBEQAREQAREQAREQAREQAREQAREQAREQAREQgTuKgATgO2o41BkREAEREAERuL0Edu7caURYOldnzpyZyLUbHBxsnLh///03hg8fDrp3k4u+ffti1KhRJm3zV199lWxa4qtXr5p0yatXrzYiL0VXip1MLd27d2+MGTMGI0aMMOmgUxNM+Xz2+664vv9PxN24jrjYaHO6e84iCKj2DPwrNoFXkWpw8fQGsiRMm8yU1w8//LARX+fPn5/AlWz1Ia0CMB3UFJjXr1+PqlWrJnlLR48eRbVq1VCyZEkj0CYl7LKeMscjMDDQCMXlypVzGhPTbNNBfOrUKXz44Yfo379/onMp/rNOMNNMc35wPHx9fZ2+hg4UAREQAREQAREQAREQAREQAREQAREQAREQARHIHAISgDOHu64qAiIgAiIgAncEAYqNTCHMmrAUAkuVKoWgoCCcPn0a77//vhFj58yZY9IFu7q6Glcua87mzJkTV65cgSUg00XKoPuXdXDpcq1Tpw5atGiBggUL4saNG9i7d2+8uMtjec3Zs2fjrbfeMumju3btiqJFi2LDhg2YMmWKqQfMurplypRJFauYa5dw/IvmiDi21biCPQuWR0C1VvAr1xDu2Qsgi7tXku1REK1duzauX7+Ojz76yDifKYBSnGaqakZaBWAynDRpkmmf90pxnXWQeR3bOH/+vBFcOTZdunQxDmweS7bvvfcesmXLZg4/fPiwGQum3KZITleybY3m5KCxRjHb8vPzw08//WTasQ86nNlnpotmCvB169YZUVohAiIgAiIgAiIgAiIgAiIgAiIgAiIgAiIgAiJwZxOQAHxnj496JwIiIAIiIAK3lACFWYp8FAH5ZwaF3sqVK5v6sozIyEiTavizzz7DmTNnEB0dbcRb1gP29PTEwIED0b17d3MsBWM6eikmU/DludaxFCdr1qxpRF0rwsLCzPkUG/lnHsvr58uXD5988gmaN2+eZC3hpMDExcbi4oJhiA45B/8qLeBd4mG4egc4xZEMevbsienTp5u+05Hs7e1t0kGzrjEjrQLw/v37zf1QZI6JiTH39eCDD2LTpk0J+ka+X375pXE/U4i2mFAkpwhLNoyIiAjDnX2lWM40zhTzUwo6e9u0aYMDBw4YcfnHH3+MF5Vtz2VaaTq0L1++bMaELvDUuIxT6od+LwIiIAIiIAIiIAIiIAIiIAIiIAIiIAIiIAIicGsISAC+NVzVqgiIgAiIgAjcNQQoONKJS+GWIixduM8995ypLWsbFH9ZB3jXrl1g+mbW7GW65CZNmiQSEPn7BQsWGDcv3cD+/v5GVG7WrJlxBNsGHaZ//fWXOZ7H8vqsrZtSDeHkAccBcaz3myXV48D+UPBmnzw8PIxjt1WrVvHpj+fOnWt4MT2yreBKh+6QIUNQv35949y1D4rjdBPPmDEDdPmWKFEC7dq1wwMPPJDoWI4J0z9ThKUAmz9/ftOHGjVqJBDE9+zZY35+4sQJMMU0hfwCBQokec90C7PfHEc6idkXpoJ2FOwv75XpodkHOYBTPZV0ggiIgAiIgAiIgAiIgAiIgAiIgAiIgAiIgAhkCgEJwJmCXRcVAREQAREQAREQgYwhQHcyncChoaFGtB87dqypIUzXrhV0EVMk7tOnj6ltTMcwU3y/++67SaaNDg8PN2mnO3ToYFJ+L1y40KSCVoiACIiACIiACIiACIiACIiACIiACIiACIiACNzZBCQA39njo96JgAiIgAiIgAiIQLIE6BaeNm2acR+fO3fOuIW/+OILk27aCrq2mc75n3/+MW5s1l2mAEwh2FEw/XWvXr2MU5jC8pgxY4xbWSECIiACIiACIiACIiACIiACIiACIiACIiACInDnE5AAfOePkXooAiIgAiIgAiIgAskSYLrmjRs3onPnzqaWM9NX582bN/6ckJAQk6qbKaCHDh2K1q1bJ3AI2zfO+sKsD8xU1f369TMuYNYsVoiACIiACIiACIiACIiACIiACIiACIiACIiACNz5BCQA3/ljpB6KgAiIgAiIgAiIgFMEKPSyXm+xYsUSHU/xl+KwfQ1mRw0zZfS///5rUj7z+CxpqKXsVId1kAiIgAiIgAiIgAiIgAiIgAiIgAiIgAiIgAiIQIYTkACc4UjVoAiIgAiIgAiIgAiIgAiIgAiIgAiIgAiIgAiIgAiIgAiIgAiIgAiIgAhkDgEJwJnDXVcVAREQAREQAREQAREQAREQAREQAREQAREQAREQAREQAREQAREQAREQgQwnIAE4w5GqQREQAREQAREQAREQAREQAREQAREQAREQAREQAREQAREQAREQAREQARHIHAISgDOHu64qAiIgAiIgAiIgAiIgAiIgAiIgAiIgAiIgAiIgAiIgAiIgAiIgAiIgAhlOQAJwhiNVgyIgAiIgAiIgAiIgAiIgAiIgAiIgAiIgAiIgAiIgAiIgAiIgAiIgAiKQOQQkAGcOd11VBERABERABERABERABERABERABERABERABERABERABERABERABERABDKcgATgDEeqBkVABERABERABERABERABERABERABERABERABERABERABERABERABEQgcwhIAM4c7rqqCIiACIiACIiACIiACIiACIiACIiACIiACIiACIiACIiACIiACIiACGQ4AQnAGY5UDYqACIiACIiACIiACIiACIiACIiACIiACIiACIiACIiACIiACIiACIhA5hCQAJw53HVVERABERABERABERABERABERABERABERABERABERABERABERABERABEchwAhKAMxypGhQBERABERABERABERABERABERABERABERABERABERABERABERABERCBzCEgAThzuOuqIiACIiACIiACIiACIiACIiACIiACIiACIiACIiACIiACIiACIiACIpDhBCQAZzhSNSgCIiACIiACIiACIiACIiACIiACIiACIiACIiACIiACIiACIiACIiACmUNAAnDmcNdVRUAEREAEREAEREAEREAEREAEREAEREAEREAEREAEREAEREAEREAERCDDCUgAznCkalAEREAEREAEREAEREAEREAEREAEREAEREAEREAEREAEREAEREAEREAEMoeABODM4a6rioAIiIAIiIAIiIAIiIAIiIAIiIAIiIAIiIAIiIAIiIAIiIAIiIAIiECGE5AAnOFI1aAIiIAIiIAIiIAIiIAIiIAIiIAIiIAIiIAIiIAIiIAIiIAIiIAIiIAIZA4BCcCZw11XFQEREAEREAEREAEREAEREAEREAEREAEREAEREAEREAEREAEREAEREIEMJyABOMORqkEREAEREAEREAEREAEREAEREAEREAEREAEREAEREAEREAEREAEREAERyBwCEoAzh7uuKgIiIAIiIAIiIAIiIAIiIAIiIAIiIAIiIAIiIAIiIAIiIAIiIAIiIAIZTkACcIYjVYMiIAIiIAIiIAIiIAIiIAIiIAIiIAIiIAIiIAIiIAIiIAIiIAIiIAIikDkEJABnDnddVQREQAREQAREQAREQAREQAREQAREQAREQAREQAREQAREQAREQAREQAQynIAE4AxHqgZFQAREQAREQAREQAREQAREQAREQAREQAREQAREQAREQAREQAREQAREIHMISADOHO66qgiIgAiIgAiIgAiIgAiIgAiIgAiIgAiIgAiIgAiIgAiIgAiIgAiIgAhkOAEJwBmOVA2KgAiIgAiIgAiIgAiIgAiIgAiIgAiIgAiIgAiIgAiIgAiIgAiIgAiIQOYQkACcOdx1VREQAREQAREQAREQAREQAREQAREQAREQAREQAREQAREQAREQAREQARHIcAISgDMcqRoUAREQAREQAREQAREQAREQAREQAREQAREQAREQAREQAREQAREQAREQgcwhIAE4c7jrqiIgAiIgAiIgAiIgAiIgAiIgAiIgAiIgAiIgAiIgAiIgAiIgAiIgAiKQ4QQkAGc4UjUoAiIgAiIgAiIgAiIgAiIgAiIgAiIgAiIgAiIgAiIgAiIgAiIgAiIgAplDQAJw5nDXVUVABERABERABERABERABERABERABERABERABERABERABERABERABEQgwwlIAM5wpGpQBERABERABERABERABERABERABERABERABERABERABERABERABERABDKHgATgzOGuq4qACIiACIiACIiACIiACIiACNxiAteuXUNERARy5MiBLFmy3OKrqXkREAEREIH7kUBMTAxOnz6N/Pnzw83N7X5EoHsWAREQAREQARG4AwlIAL4DB0VdEgEREAEREIH7hcDhw4exZs0aVK9eHRUqVEjVbcfGxiI8PBzu7u7w8PBI1bl34sGRkZGYN28erl+/jo4dO6a6izdu3EB0dDS8vb3h4uKS6vOtE0aPHo2rV68mOL9Xr16mXYUI3MsELl++jEWLFhmhsEmTJqm61bi4OCMyMry8vO4JoXHVqlXYs2ePWY/8/f1TxYNrEdcksnB1dU3VubYHf/3117hw4UKC89mfwoULp9gmPyMOHTqEL7/8EpcuXcLYsWORM2fOBOfFxEUjMjoCbi7ucHf1RGRMBGJio+Hp5g2XLGnvd4qdc+KAi9dP4e8T81Gn+PPw88zuxBm35pCDFzfj2OV/0KBUp2QvEBJxAdtPL0N273yomL/+renMLWj1VMh+bD+9FPVLdoCvR7ZbcIU7r8mTwf9i34WNqJivPvL4F01VB2PjYhEVEwFXFze4uTj+7hUedc206e3uhzjEISLqulkTvdx8U3UtHSwCdxOB7du3o0uXLmjXrh1eeeUV+Ppqvt9N46e+ioAIiIAIiMC9SkAC8L06srovERABERABEbgLCFBs/OCDDzBhwgS8/PLLqerxjh070KxZM7Rp0wZs524PChQFChRAyZIl8c8//6T6dt58800sWbIEv//+O8qVK5fq860TSpQoYRwMtnHmzBlkz555AkSab0YnikAqCGzcuBF169bFCy+8gO+++y4VZ8KIlBQmKQLPmDED+fLlS9X5d+LBjz76KPhCmyJqwYIFne4ixfBvvvkGn332GUaOHIlnnnnG6XPtD6xSpQr27t2b4McrVqxArVq1km2Tfdi2bRvat2+PI0eOGBF61KhR5uW8bew4vRzDVrZG83Ld0a7aEIxf9wZWH56JwY2XoUzuR9Lc7/SfGIefdgzFwQtb0KPOVPhlkjBJsW/QsqYom7smnq/SL9nbovg7fGUbNCzdGa89PCr9CG5DCxQnv9/8Ic5ePYRutSbDxyPrbbhq5l9i+pa++P3fMfjgiZ9RpUCDVHVoX9BGjF/XBY8UaYlnK3/oUAR+YUYOIC4OP7a/jOuRIeg0qxBy+xXB2Gd2p+paOlgE7iYC/PfIggULzGYHbiKbNGmS2VCmEAEREAEREAEREIHMJCABODPp69oiIAIiIAIicAcQ2LlzJ6ZNm2ZestPlVadOHbz00kvIlu2mE4aCxrPPPmscoD/99JNTPQ4ODsbUqVOxdu1a0IX1+OOPG4HX/kVIegRgurnee+895M6dGydOnHCqXxl5EJ2CdOz26NEDZcuWTbbpP/74AzNnzsS5c+eMc+3VV19FtWrVEpyTXgG4SJEiCAoKMi+c6D6wDQ8KkDQAACAASURBVIoxs2fPTrKPTz/9NN59913z+y1btoBuZAbFE4rBzgjAl5ePQejWX+EWkAsF33RunjgzHj/++CNWr16NTz75JH5OOnNeRhzD54L/JRfsX548eTLicmoDMHONa8fff/9tePA54drB+W3Fa6+9ZkS9uXPnOrUxgU5UPqu//fabcdg/+OCDxp3zwAMPJGCeHgF4165dqF27Nig8Llu2DA8//PBtHU9en3O1Xr164POcXOzbtw/ffvst/v33X7MmU6Dly2r7TAppFYC55vNc9qlRo0aGu22sX78eH330UZJdZPrM6dOnm5foFKCZ6YFBQZnrrjMCMMeS8+b48ePw8/PDoEGDEnyuWRffcWYFhq1ojZbl38GLVQfi6/VdsfrQDAxusgylc93eMbQFciUiCCNWtsGjRVqhefkeyILMSV19+NIODF72NPo3mI8SOasmO68yUgD+5+warDv2M5584GWUyJnwszIjH6wr4ecxcvWLqFeiHZ4o1dFw3n12NebsHJ7iZQY3XpriMXfqAekRgH/cPhjz/hkNX4+sGPfMP/By90t0m+1m5kFcXCxmtrtgBOBXfyqCPH7F8GWr7bccSVhYLJ555iQiI+OSvNa0aQVQqJB7mvqycWM4PvzwvMNzn3jCF3375kpTu+k5KSIiDm+9dRZHjkQib143/PCD8xt27K974kQUfvghFFu2hCE8PA7Fi3vg2WcDUKuWD+wz6IeExGDu3KtYteo6Ll2KRv787mjUyA/Nm/vB2zvtmWjSwuL8+WhMm3YF69eHw80tCx55xBsdO2ZFzpzpT8W8bNk1zJ4dinPnYlC4sBvatcuKRx7xgX2yHf5bhN+lLRGYn39z5swxmYoUIiACIiACIiACIpBZBCQAZxZ5XVcEREAEREAEMplAWFgYhg8fjilTpiA0NNSkD+YLd76oeOqpp0Bhi8Hjihcvbl6i0wmWUlC4efvtt0GRISoqyhzONulspeBLgdmK9AjAFIoobFatWhUtW7ZMqVsZ/vvOnTvjhx9+wPLly/HYY485bJ9COIUOiq/kSGGE6ZkppvP8wYMHx78YSq8ATDGM6VrpcLMXJPv06YMvvvgiSQYUpMeNG5fo93QSM023MwLw+bl9cWnJKHjmL4MSg3dkGO8nnnjCiNIHDhy47ULrkCFDMHTo0GTvhf1yJh1thgG5Rxvi+kPn7LBhw3D27FmzHjFYR69MmTJGRKRDnvHQQw8ZlzzFvZTE92PHjplNGtxEwI0NFGjpBuV5H374oREJrVp96RGAKSxzkwfXvA4dOqQ6ZXJ6h3Xy5MnmPrlRomvXrg6b4/rDlMpkHBISAtYr5Jrv6elpBGC6dS3GbCCtAjAZkyWF8NatW6N8+fIJ+rNw4ULz86SCnzccX/tU9m+88YZxZqckAJ8/f95sWtq0aZPZIPDpp5/iueeec1iT8Z9za/Dx8pZoW+kDtK7YG99u6oUVB77DkMbLUhQ80ztmyZ2/4/QKjFv3OgY2WowCWUvdyksl2/bMbQOw88xKDG60FF7uyaczzUgB+PstfbFo73j0rj8LVQs0uiX3z3m69fRizNo2GB81mIds3jc38qw7Ohdf/vVKitec3SE0xWPu1APSIwBfuHYCfx6ZhWLZK6FygScdpkrvMre0Saf+7XPHERYVijfmlkW+gJIY8dSaW47k6tVYFCp0ABRFk4pdu4qjVCnPNPVl1qxQdOyYMEuK1dDzzwdg6tSbn1O3K+LigP79gzB69GVER8ehSBF37N9fMk2XHz78IsaNu4yQkFjTFsPFhZ8RWdCihT8mTMgHD4+bm1Hmzg1Fv35BOHMmGlFRcYiN5bEwv69e3RtffZUXZcumjXFqO79y5XX07HneCODsC8PdPQtKlfLA2LF5jViblrh8OQZ9+waZe71+PZamdnOPFLc7d86GAQNyw8sr4eYcllDp16+fyWzEf/vwuz4/c/k5qxABERABERABERCBzCAgATgzqOuaIiACIiACIpDJBPjic8SIEUbc4gtyvqCoX7++qdnIl+ZM92m5SFMjAFO4oXhM0ZCp0OgkpuhAYefXX39F0aJFMX/+/Hg3X3oE4ExGiE6dOhmRnHUykxKAv/rqK/Tt2xelSpUyroBixYoZR9vnn39ualJOnDjRCBWM9ArAyfGwBGAKPHRj2wddgIUKFUr085QE4JjrwQj6uS8C63VB+OGNODujGwKqtkDe9mMRsvFHeOQqAf9KTZHINpKKweOGga1bt5o5lZLYl4pmnTqUjm3+Zx8UFXv27GnS/FLMypr1/kgb6hS0NBzENeKvv/4yjnMKqRTr6Epl/VgKgXw2unfvbjahMJwVgJm9gOP0/fffo2bNmkYYDQgIMJs26IBl0J3D3zHSIwCn4bYz9BSuJd26dTMu2bfeesth28xE0LZtW/Mimsfy2aKTmps/du/enehFdVoF4JRuzBKAufZZmQdsz6ETmS5t+3BGAObGgY8//thwoLA/cOBAM+5JObAOXNiEQcueQoeHhqFR6c6Ys2M4Fu0bj4GNlqBIYNpT6afEIPnfx2HChu64EX0dXR4bBw9Xr/Q1l8az+T3h/YW1UL/ky2hc5n8ptpKRAvDUze9j0d6v0af+bFQt2DjFa6flgBsx4Ri79n8I9M6DV2p8Ft/E9cgrCLp2PP7vM7b2M67g9+vPRnaf/1K7UwC9WyM9ArAz99xvSUOEhF/AV622IyLqGnotqIkCAaXR54mkM5E4064zx1Coq1fveCIH8IUL0bh0KcaImVu3FkfJko7rFyd3DQqAEyYEo0ePc/D3d0GBAgmdnU2b+mHYsNzOdDNDjomJicPUqSF4//3zuHYt1rSZHgH4iy8u4aOPghAQ4Ips2Vzh5gYjBgcFRcPVNQs++ywPunQJNNdZvToMLVqcMDwDA13N/+kYPnMmygilzz+f1YivPj631gl87FgUnn/+FHbsiDDic/78bmZj0+nTUWYOUIRetqwwcuVKvRN49OhL6N//ghHDc+a8ySQ09CYPCr8U+5s390/0FZffWfjvH248CwwMNP/+eeSRzCwpkCHTTY2IgAiIgAiIgAjcpQQkAN+lA6dui4AIiIAIiEB6CNCZytqKTK1JFytdlklFagTgWbNmmfTGdORS9OVLGAaFZb6Ep2BKEZL1ahmWAEwnLFM5Hzx4ED4+PkakpChDp55tMMUp04raBx2CFLHtgw5B1sVlWja6bpmWlWlak9qJf/HiRSMO7d+/36S+zpkzp0nvTKGE4hO5UVxg8Di6PylU2db75DUobFy5csXcB/vAY21TwtLB1qJFC+TNmxdMwc22LQGYqW7pHGD6bPaBzmmmdGVfbIM1RyniOwqKHxZ7/t4SgH/++Wcj0DsbKQnAV9ZOw5mpr5u0z/7VnkHwHxOQ9eHnEHX5lBGE/au1RIFXpiCLe+oEDN43hXMG+8zU1nRqcm5YYZ/qlsLP5s2bjZDIceKYNG7c2KT5tWVhnU83O+cGU1xTwGVNUQpe9nPOnhVdk5y/TIfOl3rsx50UV65F4N/DQTh65jIuBIchIjIanu6uKFU4J+pUKwo/n8QulMioGGzYdQK7D51HeEQk8uYMQM3KRVC8wM0XvecvXcO387YiNi4Or7ashrw5/BPcMv02C/7ci10Hz8Pb0x1vP/8I3N0SPrvJMaJj5sknnzTPEx3zzCBgn47Y9nxnBWCmtec6wpTCTB1sObUpbNERzzn2/PPPm0wCvJ4lALO2OOsA89lkVK5c2Tw39n2i494Skm37lytXLvPM2QfXhKVLlxpRm3OSawvbpSjtKCiG8wUy1zw6dnkc1wOuYVw7GNzEc/nyZdPmmjVrzDyuVOk/YYrzma5gPh9cqygCM00878/2WeA987nh82OlxrYE4F9++cWUCOAaxeeKx3Kdsn2uyJQp+R0F023b1iW3BGB+JrAur7PhjAB89OhR0z8+33w2uX7Yrhv21zp55V/0W9wAb9b8BjUKN8Oqg99jzq7hGNBwIfL6F3e2axl63KXrpzFs5TNoX20oKhV4ItPSPx+6uBWfrX4RX7bcDk+3hA46pvc9fGk7dp39A2GRIcjpWwguWVww+e93HdYAZt3Ywxe3gimXY+NikM07Lyrmr4cigf+5w29Eh+GHbQMNy71B63Hs8i5UK9jE1I61onBgOTzxwMvxf78cdhb/nl+LMyEHEBF9HR6uPiiSvRyqFmwET9fkXX8nrvxr0lt3f/w7VMj3X2YS+8H8fE17bDw+z9Svte2L7XG8p3/O/ol9FzYgKiYCOX0LomqBxsjlV9jh3Dh6aQd2nV2Nqzcuwt8zpxnnItnKIUuW9Ill124EY8eZ5TgR/K9x5hYOfBCV8z+ZqLaxJQB3eXQMYuJicP7qUfh4BODBPLVQKleNRK7eVQen4XjwnkT3wuMfLtI80c8nbeiO06EHjIM9Mjocw1e1RaFsZRII7Rn60KTQGIXAZ589Baby7dAhG0aNygNf39SzprD5yScXMWjQBZMGeNKk/LfzNhJda8eOG0aEZfrlmBhTdjldAjBFU6Y6rlHDG+XKecHHJwt27ozASy+dBlND24rLdNpOnhyMokU9UKWKF3LkcMXJk9Ho3fs8Fiy4av6+bVtx5MmTeuE1NVC//TYYb799ztx/t2450Lt3DvCfDpMnXzHjBNb5/r4gnnkm4feWlK5B9++TTx7Hv//ewAMPeODrr/PhoYe8sHt3JDp3Po19+yJNemxuJvD2Tpyin59B/LcVM1IwKwg3aTkKfr9l9hBmvKBobP9dP6V+6vciIAIiIAIiIAIikBIBCcApEdLvRUAEREAEROAeJEABgA4wunSZUtNKgeroVlMjAFP85YsMimMUOG1j5cqVJu0nRTkKxQxLAKYASmGNQjFFBQpyfBFCgcaqRczjKVpQdLOPhg0bGmexFWyHYjOFD6YvZupXvlzx9fU14gBTgtrWI6Y4Qg4UI/gyhgIkBQ1yYV1k9peiy8mTJxPVDbXvS8eOHY2gxPSndFHTWc22KUBbQccjRV2KLRQhKVJZAjAFG/K4du2a6QPFaoonZMV6qFZaVL5csk+tarVPYf92CMCXV47H5RVjEXX5BJDFFXHRN5DF3RNx0VFw9csBv/INkK/9WLh4pC79HlOSc0NAckFnp5WemS5dOv2YJpjcOJfo+OPc4c8pHlvCLn9HB/aXX35pUp8zZS9/x3F+8cUXMWDAgCQFOY4bU20z1S7FqPfffz9ZoTKp/kec3I3o0LMprizeRavD1femCOtsjP1pI6b+vhUUdaNjbqYs5KtJTw83lCycA0O7NjBisBVHTl/GiKl/Ytu/pxF+I9qIvO6uLgjM6o032j6M1vXL4fjZK3i+zyxcC4/EzKHPoVrZhC+9Y2Ji0WfMUvz+5z6UKpITsz95AV4ezr/0pcjJFMTcJEGhNjnBjv12VgDmGH/wwQdmnPr375/gmeDzwzWKLmPOGzrgLQGYzxyffav2LJ9dPqN8gWsJr+xHUqmM6fi33ajC55jCK1NOU+Tm+sLgtbkRh+2WKFEiwfpAJuwzU+nzeM5bzlOy4dznPTG4+YWO9KSCzwHFY64vFId5L8xawMwPVrB/FKxZV53Pxuuvv25+ZQnAXI/5OcB1ku3Ric/06HQT2z5XXF8dBQXkpk2bxv/qVgrAFHzpJOf48bOI631yERJxwaR9fq7Sh8iftRSOXNqO5Qe+xUtVB8HP8z9Gzj5/6T0uDnFYtn8S1h6Zi/fqzURWr9tfT5T3QEFzyPJmxrX52iOjE9wWnckL/h2Lxfsm4npksDnWLYsH3Fw9EB51NZEATLH4nfnVEXT1OGLibpaFcM3iDl+PbKb2cuMyr8PVxQ0UL1/56T+x1xHLGoWfxnt1f4j/1Y/bB2HxvglGZOR1KKDSMV08RxV0qz0F2b3/c+zatsc5/+vukdh6aolx9gZ4JdxgZXtsSgIwxdPvNvXGvqD1iIgOQxxi4ebigRw+BfBStcFmY4FVw/nqjcv4ZddI/HV0Nug0jo2LhmsWN1NHt/mD3dC8fHe4ZHF+7bR9hnedXYWZ2/rjbOhhk36ZQRYFs5ZBh4eGokyex+L7YQnA3u4BiI6NRHTsDSP6+rgH4IkHOqJNpT4JnOesk7z5xIJEQ9KkzOvoVGNkop9vPrnQiPItyr+DmNhoLNr3NXL5FsIjRW5/uQ6mJv7uuyvo1eucqVE7f34hI9ylJfh5+s475zBp0hW0bRuAN94IRO7crsYJbKVGTku7aTmHou9zz53G2rVhpkbvkiXXERoaky4BmPcXG8syCf8JmjduxOHJJ49h8+YIc5+HD/+XXpoOZNtj+fcxYy6jT58g45bdufPWC8AdO57BrFkhJt3z/PmFUbToTVc2Ber69Y9j8+ZwvPVWdowcmSdVyWjWrAnDiy+eMq7xIUNyo2fPHCb9MxmNHx+MDz44bxzGW7YUQ/nyiTc58vOS3xNZz57fL/h93/b7gzXm3FDIYxj8Nxn/fZbcv8nSMld0jgiIgAiIgAiIwP1NQALw/T3+unsREAEREIH7lADFR7pQ+SI+Ofcv8aRGAK5Ro4YRPihaMN2zbZw6dcoImHTjMQ0ywxKAWXeSaV+Z9pPH0T3M1KSsUUyh2hIzN2zYYBybVtA5yBcstgKwebH766/GEUxBgi9UKLLQMUtBgC5jCjEUUShmUNSji48/o7hKIYqp2ui2o7C4bds2I8TQFUcWFKgYrKW5bt068zsKPlbwvilQUUxhmxSb2Rd7ZynFS/7HdihQWgIwXYYNGjRAo0aNzDkUiOkgrlixoklXa6VBptDJ39kGhRu6BpMSgCk02Y83r+HopRTbTckBzDdhN07vQdjhjbi48BNEh5wBXNwRWKsj/Ku3hneRKnDxvJm2NzVBUXbevHnmFAq4dPUxnbZtquXSpUujQoUKZtMA08jyBRrFMM4juhSZypzudop5FOPptuRY013NceH40pXBn1NAY5pgjjdFQ46Ho+Ac4nyicPz777+bVOlpidMTOyBkU8qpMIv2Wgaf0rVTdYmR0/7ClHlbTN2+nNl8zAv/yOgYhFyLMC92W9Qti0GvPwkvTzecvXgVPUYuxK5DZ+Hp7gZ/X0/zrIVFROFa2A34entgdM+nULxgIF7qO9s4gSf0bYmqZfIb0ZjP2mutHkLBXAHo9eUSLN1wEPVrlMAXPZ+Ch7vzDmAyp6BJ8Z2CbUrhrADMzRh8ZrjO1a1bN0GzXDvo/uXzzeeIrllLAObcoFuWAiifea4bTEPODSxTp06NfznLlPdcA6zgM8n1iGuFrQBMJzE3g3DtohDK55uiLsXK9evXmwwD3FhgbRLhi2JuduG1mV6e7mg+93QQ0+lLUZMbaRiLFy82zzw32HCjCcVPrh1WcE1r1aqVmePVq1c3QjaZ2LuZ+byRB1Pbjx8/3pxuCcAU5smDojFrvHODDzdM8Np8DhmcC7wf2+A6TrZJCcAcH9ZKtA+uR46c+M44gN955x2zprJfvCf7z6GU5lZm/56i4Jd/voKi2SvghaoDM839e+rKPvRa8Bjer/cTKhdoEI+FAjXrv36zvisCvfOibomXkMe/GM5dPYp1R+fg3NUjDgVgOoOz+eRFHr8iZq4cC96N1Ydm4EZ0OIY2XWnqyVKItETG1YdnYvvp5UZALG6Tajm7T36Uzv1fKtVVh743on2RbBXg5eGHqxGXjLh65OI2PF3ubbSvdjNjh31cu3EZn6/pYJy/rSrQuZ7YwWedk5wAHBVzA1/82RFbTi1G6Vw18FjRNvBy88Ge82uNaziHTz70b7gA7HdsXCx+2vEx5u/50jB7vNizxiFMty5ZRMdFYkDDRSiWvUKy/XF0P8eD/zH9uHD9JGoUehoV8tY1Yjsd2ttOLUVu/yJ4v95sc12GJQDz+rWKPWvqTHPs6IDnHGxX7WM0LPVKvCN5f9BGXA47E3/po5d34bd/PkdSAnBmP0e21z95Mgpt2pzE3r2R+PzzPHjllUAj5KUlKP7RSfz771dNG1mzupqUw6x5y5qwlSp5wc0t6bmUlms6OocpiYcNu4iRIy+hQAE3I3zWr38MFy+mTwC2vdb589FgPWXW1x0wIAjXr7N0TG507Zp4YwzTIgcHx5g0zHTd7tt3A889F4CxY/OlyWmdGk6PPnoU27dHoE2bAHz5ZV7MmHEFkZEwoi9F2m++CUaDBr6YN69wqsZ9xowQdO16FhTAV68u+v8pn6/ghReyGnG7Vq2jhs8vvxQCU387Cm4e5eccPy+Zwch2I5R1PDMFMXsNg/8G4mdsUiULUsNFx4qACIiACIiACIiARUACsOaCCIiACIiACNyHBChQ0M3K1GT29Uu5a51h7UBPjQDMl+0U0ZiS1N7Fx3Z4XbbLtMgMSwAeM2ZMghTOdL9RjGC6Uzp7bd1qtsPFlM0U4WwFYAo7FAEpANKJS8HOCv6M6ZkpELJdpmql4EwBhulPKdpSeHGUMth+mqRUA5gOOQrYFHYoKtu3ScGRgi3TOLO+qSUAFy9e3KSetV4AUdyhUEkRiwKPbepW+z7xvngfSQnAjqY6BXmK7Y4iRQGYTrGIazg7/S0jaHoVKI/Ii0fhFpAbhd78CZ4F/0vvmdbHLKUawHxZxjS6nFtkzc0EDIoMHAO6wOnYpdjOuUnxkEGetqlyKWbRAczr0RHqKPgCr0uXLhg0aBB69+6d1lvC6cmdELppTornF3lvMXxKJa7ZnNyJlgCcI6sPln/dCR7ubjh29go+GrcMO/afRYHcAZg59FmTxnnmop34ePIq+Pp4mrTNzeuUhY+nO9buOI7h367GqaBQNKtdFu93fBwvD/gZh09ewqh3m6Jg7gC8OugXIyz36VgHLeo+iHc/X4g1W4+iU4tq6NmuFtxcnX/DTkGezlO69ilW2gadrxxLCoLWM+SsAMyXrX/++acRY/lc2bfL54rrAMVTbl6xBGCuERxr63oU/jkvuG4xzbI1h+zHgc8w1yNbAZibDihqU1TlnLF1jTMzgVWHl2seNyNw/WXKZIqp3PzCeWu5/pMb95RqANN5zI0wloht3yYFborDFJcpEDMsAfjff/+N58f+UahnCm1uvOCzkFT/evXqBa7tSQnASd0P1yOuS/bhjADMtZZua2ZemD17dnzd6BQftjvkAKZdHr6yNfo++atxsWZWLN77Nebu+sSkPfZ2/y91KtMsf7b6JewL2oC3a05KkP5384mFGLn6BYcpoJmGldkFgP/PSpAlC2Zs648Fe8bgrVoTUbv48wluNTU1gOn8pTDNdYI67vnQo+j5+yMI8MyBCW0POES49/x6jF33PwxpvMyIs8lFcgIwRerhK9uYtMm9688y12TQFT1p4zv488iP6FBtKBqV+R/OhB7A4GXNjNO2T/25Jj2z+ayi63vfZEzb0gePFm2NrjW/Mem0nQ0K5z9uG2xctk+X7YpnK38I9/+vGx0VE4nvNvUChfK2lT9Eq/LvmutbAnCvej+ieqGbZSHYD3IZ+cfzyBfwgHFGZ03CGW3Ve74bBOCJE4PRvfs5k6b4558LIV++1DusrbHgFKtT5xi2bbuZJYZ/t/7Lnt0V06cXwBNPOM6E4Ox4OnMcBc9mzU6Yur+TJ+dH69YBKFToQIYKwOXLH8ahQ5Hx3WnZ0h8zZhRwKHD36xdkxGgrKlf2MiyYOvlWR5kyh8A6wHRj/+9/gahd+5gZk/Xri+GXX0IxcOAFVK3qhbVri6VKAP7662D07HkOdJAfPFgSvXsH4bffQtG4sR9++KEgihc/aETv777Lb0RhR8EyEdz4yu/zw4YNM+Ut7IPfDfhvBQbLKPAYZz7zbzVXtS8CIiACIiACInDvEJAAfO+Mpe5EBERABERABJwmQJGC4inFUtud5hQb+eKdQiJdvIzUCMAU3yiC0KnG9Ka2Qacm05xSEGFaZoYlANOVaeu6ZL+YXpROYdbCtWpS2t+gIwGYblGmOqUrl+IOd95bQfGCDli+lKHgwTqWdPRSVG3evDmmTJnidErflARgOoNZ75h9oOPPPih2sQ0KPHQjWwIwRW+6/GyDTjaK2hSGLHeeo8HODAH46rbfcGpCezC3Xs6m7yNk4w+IDDqMgOptUPD1GU7PyaQOTEkApgBFlzW52Dt3OT845yjY0fFOZyXFYgq9nHO2wblPBzFd49bct/09Xb/caEARma5PS2hOyw3GxUQxz2KKp2ZxcwdSIQSwQUsApvv3rymvx6c8nLPiH/Qbv9w4c+ePbo+i+QPRru9sbNl7Gk/VKo2R7zSBy//X7ObLU6aR/mTqnyiSLxt+GdUOnQf/gm37zmDg60/A1dUFQyatMmmmee77HevgvdGLsWnPSXzSrTGa1S5jHMjOBl96cvMFnfsU8GyDzyVFVwr9HB+GswIwnbMUdVm/likYbYMv7ykAU2hlSmS6/i0BmOsBN1vYBtPDsz4xhWoKkY7CkQBMNzuFVM5Fun3thU3eOzeq0CnLdYvzkKndKXxz7bPqFqfEMiUBmHO6atWqZgMM781+QwpFcorgdBZbGyAsAZjpsm3d7ocPHza86EresWNHkukqM0MApluZG2iY3psZAFKq6Z0S19v9+++39MWZ0IPoVmuyqcmaWdFvSQPUKNQCzcq9laALIRFB6Dn/Efh5BGJIk+Xwt0mTbYmCDUt3xmsPJ6ztfDrkAObv+QK7z67G9cgQI7p6uHrj6OUd6PzIaDQo9WqC6zgrAFP8XXlwmhE4z4QegoerJ4oGVsTOs6tMSujZHUITIeTPx697wwieb9b8OlG9W/sTkhOAKYZvObkIw5quRPEcVROcSjF14LKmxiX9xmPjTD+Zbvz5yh+h6YNvmtTPVjBlc+fZxeHp6o1v2h5IsU+2FwqLDMWHi+oZN/WgRouQ298u+8qV/ei35ElTd/nTp9fC3dUzXgD+4ImfUcXG4c06zCNWtTX1lwc3XoZC2co6nIJ3iwAcFhZnBNvduyMwYEAutEjH0AAAIABJREFUfPBB0qm+nX3WIiLiTKrl48ejjDuW6aX5Z8ajj3pj7txCpv7trQqmHW7c+ATWrw8z11uypAg8PbOgYMFbKwDznv74o6hJtWwf9gKwj48Lhg/PjVdfzXbLHdElShzE6dPRxvFLAZjjza9X69YVNYLtRx9dQMWKntiwobipDexsjB17Gb16nTdi8tGjD+DDD4NMqmkK4RS3CxW6KQBTgGc9aEfBkjL8DOfnLTe6Ocp4we8ithtvndmA6uw96DgREAEREAEREAERIAEJwJoHIiACIiACInAfEuCOdIqgts4uYmAK05w5cxqRwnKFpkYAZvoynkd3Md21tkFXMB2lTK+6f/9+86ukBGCKxBRhFixYYISfpGrdOhKA2TbvjwIK3cb2L1MoyPBnFFnpCmSKNgqrfDnDmsPOvnxJSQCm+Mv0xRSVKbrY7+in4EWBhAzoKk1OAGaaWqaCtXXnOZq2KQnATN1qL7DxfpNKN+eUAzjqBq7vWowra6ci38vjceH3YXALzI/sdTrD1T/99StTEoBZP42CFvnaiz18scbx5n1s2bLFiGxMZct7tq+xZh3L+U9XuH3wXAqGTLFLt4Z9Ct07ZRlJSgBetfkI3hx+M632ojEvo3iB7Kj3v8kmDTSF35t1/CzRNs6ki46JjYOfjwf+nvYG3h65AKs2HcabbR/B1bAbmLFoh3FAFc2fDSO6NcagCatw6ORFzPj4OVQqlTdVOAYPHmzcMfYbQdiI5ejkZhA6ZBnOCsB0/3PcKKRWrlw5QZ+Ygpl1xum8ZYpwrhnJCcB0sXLjAF/gcp1wFI4EYLp8uYGFL4IdrUd88cv1jhtR6Frl5heuv9xgwDXK2VqAKQnAFHF5jxR4mdLavl2rDjM33jA7ASMpAZj3xJfaZEh3dFLrR0oCMIV0OvTtg+05WoedcQBzneR6eTcKwFfCz2PkHy+YGqz1SrZ3+rMoVQ+bEwcfvLDZpBMe2XyDqQmb4HM87Ay6/lIehbM9iOFPrUkgVDoSgKNjo0zN28X7vkHegOKoUqARsnrmQHj0dew8sxx7zq1NswB88spejFnb2aQmrlawKYoYR20WBIedwe//jjUuXEcCcNDVY/h4RUu8UHUAHi2SMOOAIzzJCcC9F9QyYilrGFt1fq02KDCz/u0jRVrg3TrT8dvuz/HjjsHmOEcOX7JyzeKKGe0uJBCHUxoy1k7u+ks5BPrkw6hmG+HqcrMGqhXRMZF44+eyCI+6hm+fP25q+1oOYHsBmOL4qDXtsfXkYgxtugrFcyRcN6027xYBeN68q3jttTPxgmCZMp4p4XT691a9XKZG7t8/yKQaZmrgFSuKoHz5jLuOfYcWLryG9u1PIyws1qSeprjJmDkzBBSn/f1d8OKLWU065PTEnDmhCAqKxuHDUcZJy5TQAQEuWLOmKOw5btkSji1bInD6dBRWrLiOnTsjjCj93XcFjGB6K6Ny5cPYty8SL7+cFZ9/nhebNoWDKbLr1fM16ajpTH7sMW+sWFE0VQ7gKVPoHD9v2tq+vbhJ9816yxTdWe+5YsXDCAmJxcyZBYwD21FYAjC/n/J7Q1LfHW4lH7UtAiIgAiIgAiIgAhKANQdEQAREQARE4D4kwNSiFAwoPtq62dIrANOtRzGFYgIdYrZBVxbdt3Sh8RhGUgIw3cJ0vNL5R9ecJfzYD5UjAZg1fukCo+g3efLkRE5kqw0KLBRBmDaYNbrI5OOPP3Y69ZolADN9LFOn2gfFVrJl/V+2ay+S/O9//zMONQrQrMmcnABMDqzrSSHZEmccTduUBGC6HemAdTYsAZi1S3PkuJna0mHExSImLASuvoGICQ+Bi7sXsrhlzAtQSwCmgOWoVjHT0NJB+dlnnyV5b2RPUY21lFu2bGk4Upx3FBSR7Wv7cjMBxSzWNCV/q/6qsxztjzv3Y09c3bEgxdMLvv49vIs/nOJxtgckJQCv3noEXYYmFIAbdZ2K42eDk23f28sdG6d2wecz12Ha79vQ6NEHjAB88nwIXF1ccPLcFXz4Sl18O28roqJj8f2QNsZdnJqgIPnqq686dLinRwDmpg7WFx43bpx5xm2D9XuZDpnPHTeaUKRNTgBm7V9u1LAc+47uLykBmBtYKJYyG0BgoGM2dNMyawLXYKbS53EUvf38nKuhnZIAzGeYgm6xYsWM2Eynu20wVTPTU5MZnc6MpARgbubhmsznirWFkxKpUxKAu3btCjqrnQ1LAOZzzLqJjsL6DKKYbtUqdrb9zDyOmyk2n1yIOTuHo0/92cjhezOV/e2O2LhojF3bBTGxkehRe2p8DVirH8Hh59D9t6rI7VsYQ5v+AU837/guOhKAj17aiaErW6FgtjLo+tg3RqSkWBoXF4Ml+yZi6uY+yQrATENcreDNetf2MWFDN6w6OA1dao4zQi7dswwKqS//WMDUFLYXgMmZTtylByai7xO/Ipt3nhQRJycA91vSCAcvbEK/BvOQ2y+h89Zq2NPNBwFeObHg37GYua0/2lbsg5rFn4ULHKd5Zl3e1ARr9vb47SF4u/thxFN/JnKOUyDmmHFTxdet9ybrACY7bkLYc+4vfNx0BYoGsh5x4rgbBGAKpD16nMf06Vfw9NP+JlWvn5/zqbVTMwZLllxDy5YnjduVAmm1agkz4KSmrZSOnTbtCl5//Wyyh1F8DQm5mTEjPUEnLWvgUtB98snjRgydMCEfXn45W6JmKYjTnXzqVJRhcfBgJNq3z4pJk5JPsZ6e/vHc5s1PYNmy66hVywc//VQwgfua9Zrnz7+Kl1662Y/U1H5esOAqOnU6Y+r8TptWwNQ0tmLRomt46aXTCA+PNa5oisKOwkoBzQ2D3OyUVPaQ9DLQ+SIgAiIgAiIgAiKQHAEJwJofIiACIiACInAfEmAtXIqxFCZYC9WqsZteAZipeJn6mLvcbVOd0eFGgYHiAuvd0u3HSEoAZopRCnUU3igW2wty1pA5EoAp7FAsZSpVpjKtUMHxC0yrjQ0bNhi3GN3AFILoAHUmKOBSDKSow9TA9kEhmiloKZLQgWgrXtIVQDce3dV0qzEVdVICMBlYaY75f4o0SUVGC8AU6+kSp6uafcyMYPpsjhFTdpcuXTpRF+iwfuedd0zt2EmTJiXrzOUmBApDTAvNTQr2daqTuj8+FxTD6NakSGhfNzu1XE5P7GBqJqcURXstg0/p2ikdluD3qRGAu49cgKUbDqJCybx4uVkVeHm4GVGXzjW+6I2MioavjwfqViuGuSv3mBTS+XMFIDomFjUrFUHeHH74eu7fqFQ6Lw4cv2RcxZP7tUJggOOXoUndCMV9unpz585tnieOs+UATY8AzLWD60i9evXMRg9v7//6RRGRdca5UYUbMTimSQnAdJHTLcz1gaIinfiOwpEAzDlDoZlrwLfffmtSzSeXZYBCMTc9cA3k+sW00M4E26agyo0NFF7tMw5wPeR6xAwNrJHLbA1W8Hd8fnj/v//+u7k+w5EATAGNNYK5sYXrLFPZJ5VmOaMFYH520CVuX1PYlo9VT5pziPwoeGdk8P7Do64iFrHwcfdPIVVvHCKiwhAVe8M4aSl8JhVM3/v1+jfh55kNrz08OsUu093K1L9s08vdL5H71LaBOMQiLPKq+RH7nCWZtPIXrp3AgKWN8UKVAXi8+HOJ+kGxceDSJrgSHoQPn/wFxbJXij/GkQDMn32y6jnjan714c8S8Fq6fxKm/N3ToQA8fetH+H3PV+hR+zs8VrS1Qx59FtbGkUs78FWrHcjrn7DG94szcjoUgOmCHb3mZRTNXgEvVnW8Ccj+YskJwD9uG4Tf9oxG49Kd0aH68GSdu1tPLcaYvzqjeM6qeLf292asnY3ImHCT4tnL3RfuLgk3V0VEh+HzNe1w6MJWdHt8CioVeMJmPsRhw7FfMW79G6iU/wm8W3uacQgn5QC+cO04Pl7RyqTP7tdgPpISozNaAKZQxmebQhk3dTmqAe4sK+s4CpE1ax7FxYux+OqrvOjUKVuyAiCzXlDYmzs3FBUqeJmaskxlbBsUlRkUWK0yBxRIv/jikqk1yzTJy5cXwYMPJhwjlkVhVhh+P2UteKucQWrvicfPmhWK9947l+jUy5djjNOZ/cqXzxWHDz+Q4Bj+bteuCEyaFIzAQFeTMjlv3oRrEu8vKioO3t4ucHe/mREkJiYO69aFoWnTk+bPZMlUyxR7KY76+roYRyzFVf6e9XibNTuJI0ci0aZNgKkbbBv8POXnMT+f+fnLDDxJZZFwhs/gwRcwbNhFM1bff5/f1OjlZ+yePTfQuPFxk6aZzmCOp20wjTfr/LLO8bPPZkX9+r4JUkRTwH7qqRM4cYL3449vvskH1nkOCYnBm2+eM+mlyWn//pLImdNxbml+X2BpEn6/4EY3fgbbB/+twE1q7DPnvn25CmcY6BgREAEREAEREAERSI6ABGDNDxEQAREQARG4DwnQYcuX9xSC6Wp76623TEpPpvPkC/O0poBmPUiKoXSXUZCgE5cvzP/8808wVS+FNL68t9xblgBMFxgFBR7LGr58UcaXJUy3yxcjSaXbdSQA8+USa+rSEce+UIymW41OOgqudKzRXWfVcGWf6MBlqmmKRRQtWD+YYhHrvlIwIRNLJLemC11ydJ2SH1PYUky0UgfTwcdg/ymWvP766+jTp48Rl0+cOGFeAFJ4pyuR7lWGJQDzWhwXtken3dKlS/HBBx8Y8ZEvzJITtDNaALbcdByn1157zfSH9ZurVKly254aMpo9e7YZF/5Hl+Tx48fNnOCLMr5Q5WYG/r9Hjx5GqONcpgAWHBxseFeqVMm4FMPDw+PnPUU5a6zZJlPvcu5xXtinL6cwRuc0xcjp06enOzVr8JpJCD+yOUWGOZr0hGfexKJ3ciemRgBe/vch9Px8EWJiY/FI+cKoWjY/cmT1QWxcHI6dDsauQ+fQ99W6RiD+59B5tO39A+IAuLm6YNhbDVG2WC4812cWwm9EmTp5DR4uiS/ee8rUCE5NMKUwNzZQAODaQJct5zk3P1BsZc3ltKSADgkJMW5tbmDghhTOJY41awJTTOTmC649fIYZlgBMMZTrF19Ks+YzN3oMGTLEzDc+m9myORZuHAnAXNOYopybFLguMBsA0xSzDT7TnJ+clxUrVjR94GYZXotpxqtXr27WFs5fvkDmcUyv7+npaTas2AbXVb5I5wt1rn3cNMP1nMdTXGfQgTRgwADDmM5ornM8hpsouJZxwwdFU6bpZ1gCMDlRUOX6uXnzZvOSmuson0tu0EhK0M5oAZgbh8iDa9GIESMMK94fxWyrD0z5zdTf/Dsd+ykJ7qmZpzz2ePA/pn7s1RuXTV3XCvnqJtkEheIv/3wF+y/8jeer9Eej0q8leezpkP3ov6QR3qnzPcrnTXnTx7qjc8E6uXSdvld3JgJ9kk73evjSNoxb9wZiYqNMn8vkfjTJfqw/9gu+29wbo1tsgZ9H4nlO4fmHbYNMPd/qhZ7G81X6IZ9/CSMqbzr5uxFXbWsA7z2/DsNWtkYe/6J4tcbnKJa9IjzdfI1Ld/G+rzFjaz+HAvBv/4zGj9sGonbxF9CxxifwcvNFcPhZRMVEIl9ACdP/ESvbYtvppXimYi80LPUasnrlMuMeEXUdr80u7lAAPnp5Jz5e3hKDGi9BwazOra3JCcAXrp/E+wsex43o60ZQfqRwC2T1zmOS6YdEXDD/sSYx+0XBnqmnD13ciiZlXkeD0q+Y8XNzcTd1kSm+FwkslziFc2wkJm98F+uP/4Kny3bFs5UTpqCnWPvX0dmYuKEbCgeWQ4eHhqFEjiqIjYsFx/7bv9/DuatH0bPO96hcsKERhy0BuHvtb02feeyZkAP45Z/P8Pfx+ahXsh1efXgU3FwS13sl+4wUgLlGcp1fsWKFGVeuL9YmwdQ+n7bHL1x4Fa1bnzKi7Jw5hUwa4OTi4sVoPPTQUZw7F40sWYCxY/Pi1Vf/Ew0p9LLW7dGjUXjoIS/TLkXQzZsjMG9eKFhv+MknfU1KYKYLtg1+v+V6xHtt2rSp+R6c0ZFSDWCmK27Q4Bh27bphLt21ayBGjUq4bowefckIzHXr+qBYMXd4eLiY+sZ0HZMLY9WqInjsMR+sWnXdOJEbNPBF2bKexl194UI0fv/9qkkHze8EX3yRF126JBReuZmP36coivN7LjdW8TMxrcFayBxnCr0UtClOu7kBEyYEm9rAAQGuWLmyCCpUSCjKjxlzs8Yvo0gRd6xeXRT58v0niLP/dPky/TVLZFAErlPHG3//HYG5c0MQHQ10754Dw4bl+v8SGgnvgN9f+N2C3xn5ec3vMY4ygPA7K7PzMPgZzs2yd1vt+rSOnc4TAREQAREQARG4PQQkAN8ezrqKCIiACIiACNxRBPgSii8jmMaYgh5FLwoSdJ8dOHDAoQBMlxhTAjsKipZ0glF85Yv5L774wghulsjK9KP8HR1qdAhbu/0tAZjpTy3RjaIdHbIUHPjiJKn0z+yHIwGYP6eQx5SyrPtKMYNtUzCk0MT7oKDKe7eCLlfu0qcLhccy3TH7SB4UBikG1a2b8EU/X1YylbCpg1q0qDmex7Idir0MOk75d/aHggxfdlFUplBMUYcvAS1nsCUAs52SJUua9ij4cHzYdwrOdB0n55TIaAGYKbQpqlI8p/jF/nBMKUrfrqAgReGOL9A5zzivOIZvv/22eblG/r/++qthThGYDCiW8Xj2l0IwU2hboh2dlazlumvXLnDecaz5so1zgwIXhTH7OslfffWV2UjAl9K87p0cqRGAI25E4/OZa/Hrqn9NWmf78HB3xafdGqNxzVK4FBKGZ9//EaeDQpHNzwu/jGqHQH8vfDR+ORauvVnTu8eLNdGlTY004eEaQWGPm0X4DHKzhLUhhOPiSADmeuToeaBAyjHn+dxowXWHzybnMI+n6Ml1hi+hucHE2txhCcD+/v5mEwHnBc9j39ifadOmJZl6mDftSADmzylEUwzlZhBen888hWgKmPwdN8pQHLCC85hzns53rhmcp7wnCsbcsMJa1FaaZuscuqgpXHPDCtcjbsIhN/abjl8+D7wWz+XaxT5w7vNZ4nrEv7MuOR1KlphqCcB0zHMN4DNy/vx5cw7d01znbV3V9gOf0QIwP7O4WYfjyhfq/D/Xd96f5XjmesnNHZwvTM3PF+tJCfZpmaiL936D77d+iNjYGDQp+zo6Vv80yWYo6L0zvzoio8ONQ5VOVUdBx/2vuz4zYmavej8aITOl6PX7ozgevAeuWdzRv+F8lM2TuAyB1QZrz87aMQRAHJqW7YoODw112DzF3eEr2+CBnA+hTaUPHNap5YkXrp/A56s74HjwbgR45YK/JwWeLLgWGYxL108nEICZfvirta9h95k/jOOVqZApKvJaIeEXcCUiyKEAvD9ooxGOWb82tz9FUg9ERF/Dw4WboV21j03/N51YYFzTkTERyOGbH56uvkZ4jYqNNGImudqmgOZ8mbalD86GHsY7daYZUdmZSE4A5jWW75+CWduH4EZMOLL75IWX28207RSFyWdQo8Xxou7us39g0sZ3cPH6KfM7iuwUz6NiIgyTYU/9AT+PhIIZheM3fy6HsKgQI7Z/2Wp7om5zswE3BKw9MsekgM7qnds8HyER540gXrvEC+j40Ah4/H/KbksAzu6TH/6e2c3c4KaG4PDzKJWrBro//i1y+hZMEk9GCsBcBykAcgMhg39etWqVM0OT7DGs/zp8+EWULOmBJUsKo2DBhLWR7U+mwFmu3GFcvx5rBOBBg3Khd+//MsLQYduo0XHs3p34s5Lu1+LFPTBxYj4jjtoHN1zys41jws8XfgZldKQkALP/lSodxoULMebSbdsGYPr0hO7ctm1PGQHXUdBh27lzNnz8cW7jDh4y5AKGDr3o8Fg6ghs29MP48XmRO3dCl/Fff/1lBH9+v+a6zQ1L7dq1SzMOCvODBgXh66+vmJTMtsE+9+qVHb165TTpuW1jwIAL+OSTm/3Pls0FmzYVR+HCCefItm3hePnlM8YlTEHYNlh/ec6cgolc1NYx+/btMxsO+e8ZlphxVO+ex/IYfl9h8LOWz0F6HNFpBqkTRUAEREAEREAE7lkCEoDv2aHVjYmACIiACIhAygT4knz8+PGmzi7FC4oSFEmYdpQONAZFNKaKpniQVFCs5ct5Bl/mUThkbVuKEnzhxfqadGVR4LF187J+LgU3ihZ0lzIodjBlKx3DfBmSXLpUvkRjf/kCZd68m/VNraBQQWcbXbN0q/FlE4UAusUoataundBlRVcg63zyJR1dZew3d+szVR9TL9uL33RR8z7pVGb7FIso3PJFD4UYBtuge46MyYfiL8UmOvDourZtk6IKf8aXRhSAyJ2iC9nTIfDMM88kWWvTuhad23RVUPix5UbXH4UuikypqV/LMacbkSIa26WITUedbXrvlGdZ+o6g6MQ5wlR6FHfImdzee++9+HR61oYGbhigQ5Njz/unqEVxje5G23TPnJccO2usKaxxXOg65eYAivO2QSGL4h/b51y7k+OLH9Zj+oLtyJHNB0vHdTIvshl/bT+GHiMXmj///NmL8XV66fZduv4Alqw/iAPHLyL4agSYCjMwwAtliuZCp+bVULl0PoTfiMbHU/7AkrUHULNKEXzSrRG8Pd2xctNhDPhmBcIjojHho5Z46MG01y7lRgm+DKZASdGVL4cp6HNcuB5xbWDw2eWmjaSCoiSfYWs9Wrx4sXHh8lnkc8vnhC4srjFWmzyW6xDHnykZ+dKW84JrBp243FDC69qnVrbtAzekcD2is5abP2yDzzfXCqZY5lpDIZfrLddGpqDns28bfPaY0px9Z7/YbwoHFD65jlLktA+2TRGX7fO5YV8ocvP5t9YDPkN8nsiY6wzXGDr66VCzT09Jt7I1FhTCuXZzTWZ/yYP9SS74jLI/9imb6dLlC39uaEmN04/jwbWUzyL7zvWZfaYQbd0fP3/oJGcqaKt2NzNCOJvuPaVn+8il7UbAYyrkjjU+RdUCidP/W23Q1fnVX6/i2OXdeLpcVzR7sJvD5q/euGScs+XyPo7WFXsbMTWlYO3bubs+RXaffHin9lTkSEaso5g6+e93ERMXg07VR6BCvnoOm2c65VGr2+H9J2ajcLb/UoQ7Ovhy2Fks2jsOO8+sAv/MNNO+HtmQ268I6pVsj1rF2safFhx2Dov2jsfuc2twJfwcbkSHgXVxvd0DEOidFy3L90DF/E8kuExMbDRWH56BVYe+x7nQI4ZJXv9iaFj6NdQp8aI5ljV+t5xYhD+PzsKpK/twLfKKEVO93Xzh75UDOXwK4r26/22soBt32IpWeKJUJzQo9UqyabNtOzNmbWdTn3lU87+Ry7dQIhwUbrefXo61R2fj8MVtoOjt4uJqrl8+Xx28VHVgfOprCsasi/zHoenYF7Th/9nFIatXTpTIURWvPTI6kTAdFXMDkzb2MK7buiXb4aWqgxyOH+ck58WmkwtxNvSQqTGcL2tJPFK4Jeo90D5BuxuP/4blB75D0LVjZi4zKAZXyFsHjcr8L1FKbfsLbju1FCNWtUWTsl3QKZlNECnNY+v3TMPPtYAbtLjOZsQmsy5dzv5/OmdPLFxYOFE6Z/u+RUTEok+fIOP4LFHCA+PH5zPOViuuXYvFp59exIYN4cYVGxoaa1JBFyzohscf90GnToEoVcoj/jPXtn1+L2EWCH4G8bsGP98yOkqXPoRLl2KMiLltW8IMEbwW3coTJwaDzld/fxeMGJHHOJZtY8qUK1ix4hr27+dmn2iTUprposmhRQs/tGv3Xxpt1j3++eer2LMnwjhtb9yIhb+/K4oXd0eDBn7o0CFrIvGX1+J3fW6o48Y9fq7wu9gLL7yQLhxMXc2+//xzqBFr6dil8P/88wEm9be9+MuLMR3222+fw8mTUUYM798/l0lnbRsUfTdtCsc33wRjw4Yw0EXNdM81a/qYFNrlyyd0FVvn8jsov7ez9AO/w7C0RVLZe/hvF35Gc/Mt/y3FuSIBOF3TQSeLgAiIgAiIgAjYEZAArCkhAiIgAiIgAiJw1xLgixLWq6QTl6LA/RwUaCk8MSwB9H7moXsXgdtNgJs3KKYy5TJdTvdzMOMDBXZuBKKLn2nab1dQ+KWgQEGcgj03gDC1Jl3Ud2LsPb8eY9d2NmmJczoQGG9Hn5lGeObWfjh4cRv6NvgVHq5et+Oyt/Eacdh9djUmbOiGoU1XOeWyvo2du+sutfrwTJMKvVWF9/BClf7p7j83cXGzCTfPMcuGtQEx3Q3fQQ2wFAE/G5g2/1akgL6DbjXFrnCjDsswUPjnOp2eFNApXuw2H8Dv4izzwg2D3OTFbB1Ma57UZlbOfabF5qY0bpRVCujbPGC6nAiIgAiIgAjcBwQkAN8Hg6xbFAEREAEREIF7gQAFFf5HsZfpWZnembV16Y6jo42uuPsl6Nb+9NNPzYvEGjVqGHcz6ybTHUd3MV2DyTmn7xdOuk8RuFUE6CKn85SpmulIp+OYzni6eZianL+7X4IvsCmyMkMA1yQ6hVkfmDwoui5atMhkXridQacz013TgcU+MIMC10z7+t63s0+OrsXaqxM3dkNkdATerjXROFgzI5i+efCyp/HEAx3RqHTnzOjCLb0m3cJf/NkJgd758OrDn93Sa91rjdPty9rXNYu2NqmlD1zYbOpEn7qyF90f/w41iyXORpAaBhTMKARyzWRmBH5/sc/CkZr27rRjmc2FjmY6nJmdgZtimJnhfg0yYFkNZnXhOPPzIblSAncTJ4r8zI5BQZffwZl9gu5eli5xFHRAz50713w2sSwF6yFzk4BCBERABERABERABDKSgATgjKSptkRABERABERABG4ZAb7Mp5OML/Pp6mI6UKY6btiwoXl5yJqX90ssX77ciBtMC8tUcRRg+JKRbgOmeb7T0xTfL+P+rSw2AAAgAElEQVSk+7x3CXDTCdNY8pljWnI6mvgMsk41Uz1XrFjx3r15uzvjvTO9JUVXrkd88c21ies006czFfTtTmnJNZG1jekkZH169olZIlh78k6KoGvHMXRFS7xQZQAeKdIy07q24/RyTPr7HQxpvMykAr7X4uSVvRiwtDF61f0h2XrJ99p9p/d+6AwftaYdtp1aBndXT7NBISY2yqTfrlagMd6oOd6k/k5PcPPaiBEjzFrKkhPt27e/7etFevqf0rl0Nr/44otgVgRuDurfv/89I3imdO+Ofs+0/Rs3bkTlypVNmRamPb5XgnOZJWNYnoCfe8w8kVypBJadoVuYWSsoFHN+2JbJuVe46D5EQAREQAREQAQyl4AE4Mzlr6uLgAiIgAiIgAg4SYC101hHa8eOHWCtzaxZs5paxXxZSOfZ/RR0ADNtHmvYsv4wXx6xVjFrjj366KP31MvT+2lcda93DwHWK6bb9++//44XPqtVq2Zq29LtSlH4fgmKrVyPWG+d9ZO5MYdrcsuWLU3N8Mx0d7HuOl1VTIvPjBEZVQs4o8Z22+llWHNoJl6uPjxThdefdgw1NXGfqfge3Fw8Mur27ph2/jryEzadWID/PfoV/D0D75h+3Q0dOXBhE7acXITjwbtx9UYwfD2yomL+eqhd7Hlk9c7lVM3q5O6TNcHp+mX6Z6YCvtcEMNarpzDIzSdNmjTJ1PXwTphvFPu5gZNp+lnT/l7KVsN/mwwcONBkKqpZs2aK3wPWr19vnNBPP/20+fdMZn5W3glzQ30QAREQAREQARG4NQQkAN8armpVBERABERABERABERABERABERABERABERABERABERABERABERABERABG47AQnAtx25LigCIiACIiACIiACIiACIiACIiACIiACIiACIiACIiACIiACIiACIiACt4aABOBbw1WtioAIiIAIiIAIiIAIiIAIiIAIiIAIiIAIiIAIiIAIiIAIiIAIiIAIiMBtJyAB+LYj1wVFQAREQAREQAREQAREQAREQAREQAREQAREQAREQAREQAREQAREQARE4NYQkAB8a7iqVREQAREQAREQAREQAREQAREQAREQAREQAREQAREQAREQAREQAREQARG47QQkAN925LqgCIiACIiACIiACIiACIiACIiACIiACIiACIiACIiACIiACIiACIiACNwaAhKAbw1XtSoCIiACIiACIiACInAPEggKCsKMGTNw7do19OrVC97e3vfgXeqWMprAlStXMHDgQFSqVAlt27aFn59fRl9C7YmACIiACIiACIiACIiACIiACIiACIhAPAEJwJoMIiACIiACIiACIiACIpACgbi4OBw8eBAfffQRlixZAldXV8ycORNNmzYVOxFIkcDkyZPRs2dPM2+ee+459OvXD/nz50/xPB0gAiIgAiIgAiIgAiIgAiIgAiIgAiIgAmkhIAE4LdR0jgiIgAiIgAjcIwSuXr2KdevWIXv27KhRo8ZtvStee/bs2cles3jx4qhXr95t7detuNj58+exdetW8H7KlCmT7CXoFPz1118RGxsLX19fPPvss3BxcbkV3VKbqSBw+PBhdOzYEZs3b4anpydatmyJ/v37o0SJEolaiYuNwZW/ppqf+z5YDx65iqfiSjr0biTA9YwbAwIDA/Hkk08muoXt27cb0fePP/5ATEwMmjVrhu+++05O4LtxsNVnERABERABERABERABERABERABEbgLCEgAvgsGSV0UAREQAREQgVtFYMeOHahfvz5eeukljBkz5lZdxmG7x48fR+nSpZO9Jp1y06ZNu639uhUXY8rgt99+Gx9//DG6du2a7CXoKn3ttdfMMVmzZsWCBQvw0EMP3YpuqU0nCTDd88svv4zFixfD3d0dvXv3xrvvvptk+ue4qAjsfSsXEBuNQm/Mgn/VFk5eSYfdjQS4aWPAgAH49ttv0aRJE4cbW+ggDwkJMQ7yqVOngn/nnBo9erTZUKAQAREQAREQAREQAREQAREQAREQAREQgYwkIAE4I2mqLREQAREQARG4ywhs2bIFtWrVwquvvopx48bd1t7TMTd9+vRE16QwsmzZMvPfoEGDjNh2t8eUKVOM8PvZZ5/hrbfeSvJ26Axs3bo1li9fjsceewwbNmxA9+7dMWTIELmAM2kScD7y2fjwww+NaNelSxcMHjzYofgbsmk2PHIUhlfhSjjcrwqiQs6hcI/58MhZFNcP/IVsj7wAZJGbO5OGMsMvy+d19+7dGDp0KJYuXYrIyEg0b9482cwGwcHB6NSpk1nfGD///LMRjRUiIAIiIAIiIAIiIAIiIAIiIAIiIAIikJEEJABnJE21JQIiIAIiIAJ3CQEKixQv9u3bZwTJp59+Gj169IjvvYeHR6KU0HRBnjhxAqGhoaaOZZ48eVCgQAHzZ/ugEEKH7+XLl41oxhTTRYoUSdHpxmP/+ecftGnTBmXLljXuX7pgUxtRV84gS5YscA3IgyxOCm7s88mTJ3Hp0iVER0ebvvr5+Zn7zJYtW4IukN2ZM2dw7tw5w5HH8f78/f0THMd0wTdu3MDChQuN0+/NN9/EM888E38M2T366KPxfz9y5AgaNWpkhCTWDG3fvr3hMHfuXOTIkSNB23QTBgUFmfHgNdgW08864hweHg6moaZTkX9mBAQEoHDhwon6zN9xHNj26dOnTdve3t6mXbbvKDg3Lly4YNqPiIgw59Mpy2uULFkyfo6QK5ldvHgxvh9k5ohdWFiYOc7qM1Ni+/j4oGDBgmY+cXztg8ecPXvW3Cv77ebmZsaG85R9sQ3y4xy9fv06ON9ZjzVv3ryJ2j116hRatWplhL5KlSoZoc9+PrDdmPBQHP+0ASIvHEGu5h/h2j/LEHF8G3I264tLS0YDcdEo0nMRPPOXi+8G74395WYIa87lzp3b9Nc27Td58p74PJG1dWy+fPkc1pHlcRwPzo2oqCjDIVeuXChUqJD5s33wGD7b5M1r8f6KFi0KLy8vh4zZPo9lv3kux4LPC/nZ1rUlWz4nFD3ZZ87RnDlzmvG27QevyTZ5HPvM+c/gOHOOOuoHf8+5xmfWap/H8Rz2gWNqBecF+0HW1vPKdu3nRGrWGd73qFGj8OWXX5o5xlrQEyZMSFEA5jXYD2684fP11FNPGcHY0TpKZqw7TY5MH897U4iACIiACIiACIiACIiACIiACIiACIiAMwQkADtDSceIgAiIgAiIwD1GgGIQxZukggIKxUgrdu7caQTiPXv2GDGC4hQFyQ4dOpi6lhT7rKBwR0fxn3/+aVKeUtyh0FK3bl1MmjQp2ZqXFH9YZ5UiMOvgliv3n1jm7BDERUfizLQ3ELZ/DfzKN0aOJj3hkatYsqdTzKFDd9GiRabPFF4oIFH4fPzxxzFnzpz48ymg8p4pylIstoRJioPjx49HqVKl4o994IEHjECVVLDGL9uwgumemY6bjkC6hfnnvXv3YuXKlahQoUKCZlq0aGHq0XI8KJhxTMj54YcfTiScjxw50qT45phTGGXw2uzr559/bs6xgvf+zTffYOzYsUasZdsU9yg2fvXVV4nqm5LZBx98EC9Osn2OOQW+8uXLG6ejJYxz/lBMpThp2w+KjRS8ydAKtvnDDz8YwZPHUrizhGiKbrVr107Aw0qvy/6QKftNUY2iMcU5pue1RGOKuEzhzPvjeHL+Unjt1asXOnfunEAEZntt27Y116djnX92FFEXj+PIkMcQc/0SkCULXDx8EBsVgSyu7mBK6CzuXsjXYSyyPdou/nQ6Qdk+x5Dtsx8USOky5vNmiZgUOsmGQif7a81PPsft2rUz7mTrWN43n7WjR4+adjm3rc0BTPdOdrYCNp9XXm/VqlVGbOfYcbxq1qxpatTai6Q8dvXq1eZYnmsJwLw+05zTrW4FndKcSxxDqx+8Nmvkci5ZbfP31atXN+KvNZ85Vta68fXXXycS3Zm9oGfPnkYgtRXQ2f7EiRPRsGFD0w3OnYEDB2LWrFnxmzs4J/g80dn94IMPOru0JDiO9zNs2DDDi3PGEnVTcgBbjdA1TFbktn//fvN82cdPP/2Ebt26GaGbG0M4hyk2K0RABERABERABERABERABERABERABEQgJQISgFMipN+LgAiIgAiIwD1IgMIDhREKYKxPW7Fixf9j7zygqyraNvomIdTQe68K2BEEVIoICoioiAJ2URHBz4KiCAoqVgQVC/YOqGChCYg06UW6NKVX6Z1ASPvXHv4Tb27uTW4SSsBn1mKBySlz9plzEu+e550kYcLlIoC6devmrnz+/PlO9CIyKUuM1EO2Ifb4u0+fPk6AICA53m233WZz5851yVXkKYIUgbl+/XqXfkX0+abzfPHSFwQT8o8/vinIUG9D7N6ttuGNJi6JGRaezcJz5bXc59azvJdcb1EXNLVs+UukONRrr71m/CEV2LBhQ3f9iCjkEmzeeOMNtw/yDS6s4YmwQWQhRxGxrKeMxEIMe0k9xCuMEOiUdW7UqJHVrFkz6fwIP9YOpSHunnnmGSevWCsYmYakJFWIqEKq+zaOg1Bt166d6wsyjmQ3X7v00kvt559/dqlPGsft37+/W+8Z8YVsRLJPnz7dpTFJWnvrDLMd5+e6kGgcAwk9efJkx2fatGnJ0shIffpKQpE+IVJJYiLwKleu7ASlN0Hg77//dveX45CsRqLBbc6cOU5CjxgxIkkWsw4y44E+INIRbWw7c+ZMJ0PZlsQpjXFHupoxyXGRl3wPcYZcgzsMaNwHxCsCs1mzZq6PpHzZF2nN+CSV6TXuN9KU7UaNGuWuM2BLTLCYf1baoaXj7eDiXyz6r2lusxylqlv+ure5MZir4mVOCHsNgQkTjg0zEqH0j34zxm666aakcYcYZlzyfLEtCW36jPykTDoS2BtHHI+v33777S5Bz7+nTJniJnUg4JmogFxFxJMy554yGYCxz31DBq9evdqlWemH7xq1tWvXdmOHdwHnQbh69xfRzte9xlhCcLPWN+LSe29wvyjvzvXTEL+MG8Qsgt3rM/0gucuY8cYk2zO5hHcOvHg+a9So4diQSiapzfUxFnnHPfvss27iCeOYscQkAt5p/LnkkkuSPSehvmO87bykMu8zjse4C1UA8+y1bNnSvVNIEgdaG7xjx45Ja6DzTuE94j3T6e2rthcBERABERABERABERABERABERABEfhvEZAA/m/db12tCIiACIiACCQjkNYawEhF5B7rVHbp0sWJGJK/iA/EDuWjEcJIT0QQshJpiQQhHUe5XsQdEg6JjPhhP4SNf0NotWnTxqX0hg8f7uRSRlpCzGHbN+0LOzB/uMVs+9viD+6iqLGF58hj2YtVsaiLmlu+Gi0tsvg5FpHreFlgyrHCgpQg6VuEFnKSxCVCDKlII/mIxEaWIQURkUhDJBWckKTIVCSbbwtlDWDOhTDn+kkc0ycSgPfcc4875+DBg5MlUz0BDFuEKv1FZLJmMOKMxO99993nuuEJYBK1SEWvxDPbIJdJE5Oy5B5w/Ugp/puULVIOsYao5tr425scwLE9AUzKEgnL9oHKDLMtQo5zUEqa7ZgcQOlhrpFy5Eg0roXmCeBff/3VsaCxLQlxJDf9Rn5zDIQfog8miHxSnRwf0U1pYe4n4xbGyGA4IScRloxbBCmyGYnKvUN6eo1t4Insh19aZYOPblxkmz+6w+IP73FjLjE+1orf2sfy177VLDx5uXSeB9K59IG/ScJ+9913Lv2LOIctjfuBAGbcMbkCvjybjEfuMWluUs2Icp5Nnh3GLXIZecvXkLY8r8h8kszIR66TryHCmcjhsUf+8rwyaYPy5UhfrzHJgTGHtCe5zfGDTdRg3DAuYc894P4johlvvAOYsEDzBDDviyVLliT1GRneqVMnt//YsWNdaWzuJ/sjQ5GmvJN4PpGwiHPGF/IfST5jxgz3LqpYsaJ7Hjgn7OAOY8YWz2bbtm0z8qpJtk96BTCJYcYr18Pzzdjyb99884171rjXTN7gv/3LzGe64zqACIiACIiACIiACIiACIiACIiACIjAWUlAAvisvK26KBEQAREQAREIjUBaAhgBhBxCpiEoEDBeIyGLREJ+IqX4HtsipZA1XqKU7ZF0pGgp+0oZU/8yughJpCdChz/PPfdcQIm4b8Y3FrPpzxQXl71kVSvY8IFkX0+Iibbo1TPs8NLxdmjpODu2a4MlxsWwwK1FRBW2AvXuseK3vOr24ZzIMNKLiDeSkKRqfZOPbIfkpSwu5ZFbt26d7HwkbpFVXbt2NUrf+rZQBPDs2bNd6V7SkqQDET0kNpFEsCVF7Yloju0JYO6Rl4Tl6/BH4pJGnDBhguuGJ4AR+b7pVlLdyDTEIzIM4YZwQuRSDtlX5JK2RP5Rlpu+es0TwJSSZr/UmremKSle1t/lv0l7kuYl3YvUQ2LSPAGMMPRKVCN04U9ZXIQvf5CbrGHN/l5iOFgfGKeU0kVss61vIw2LaCaJyrG8xjWTKmXMcu5gctvbHvl7YN5PlqtSbcte4lzbP3OQ5Sh1npV74heLLFAq6biMeVLIpG+XL1/u/k06FXGLxEb4IV9pngCuVq2ak+Regx/ineeKhCxcPAGMlGVs+K6VzFqzJGeZBMB4596TIh45cmSytah5Xhnj9IOJAKSEfXkgltesWeOkdGqNfjNWFixY4CYReGsAMx7ZFxFP8wQwAppjew0m3FvkNfcOAc7Yod9MPKHfqQlRnkUmByD7SU77NsqtI895pr2Ef6oXk8Y30yuAkeGMdYQ170qeef/GNjz3jE3GLCJbTQREQAREQAREQAREQAREQAREQAREQARCISABHAolbSMCIiACIiACZymBtAQwSUukKCLCVyR5OJBYSB22Iw1IeVyEcKBtvX1IbnrJVO9rHJ8U3sKFC508DrYu56YPb7OD84eluBtRF1xr5R4fGfQuIYP3Tf/Kdv7ymsUf3Om2y33OlVah20T3b0QTaVISgyQWSQ/ecsstTg5RMtlLOJICRdQEY8GxEJfIM98WigBGtlEWl4Qr66bSEGOkAxFgCEvO77VgAhjpRrlYUqWkDGnBBDACkeMjjbl2EobcHwRgsGskvesdl2OHKoCRtySIKVfMhAIEO6lQhCXr1ZLCRbSmJoA5H5KaiQeUD2YdVVKfjBf6y/4cO1hDcnO9qV0fJXZ9122mTDDpZASi7zrCwc4RvXKKbR30qOW98FpjXG4d+IgVaf6kFajf3pUkp/HcIGd5DpDeJF8RmfSLMsmIfyYhkOqlBRPAHAcxysQBxh0p19QEMBIWicxzSoKXMu3+ktj/uihjTkrYawjxUAQwaWsmBJD4ZwID45F7RJqVFDL/TRLXG+eId38BDA8S2IxP3g30l8kClLbm2aTKQGpl4pnsgEAN9j6CH+ts83xmtqVXAPM8cB+2b9/uKglwP9REQAREQAREQAREQAREQAREQAREQARE4EQRkAA+USR1HBEQAREQARE4AwmEKoARbKwb7K316X+pJDSRpp4AJmnKmp+BGoKvVKl/k5BsQ9lX5CYlkEkCB5M6W754wA4tPp6K9G15qjWyMp38SqgmJhji9+jmP23f9K8t+u/pFrt7gyvJGxYeYbmrN7LyXX5JOgwSmJK0yCBSmSSckXIIWcQsJWbpI6KGUte+aWjfviA2SSr6Nk8AI9MQV/4N6Uz5a+Q3KT+vFC+SiHK8pARJFVOGG+FOCyaAEaJIWpK1nmBLTQCTZKZ0ta8Apsxz3bp1A94/zu+VZGaDUAUwSVAkO/eftHCVKlUcU+Q/IpSy36EIYPpKwjmjApgSzyRgKR0cqDHGfdexpWQ044JSwghyxnlaLW7/NrOwcIvIXcD4d2Th42WtvcbYIonLtZA+RVRyvxCepIFhT+IzFAHMM8y2oQhgyouTMGeMeet0I4BJBnP+QI1y0ghqr4UqgHlmKCtNohzWTEpAxDKpgec/FAHMObnXcMqoAEYek2JmretAjVQ9UjyzLb0CGNFPmh4pz3uFRLKaCIiACIiACIiACIiACIiACIiACIiACJwoAhLAJ4qkjiMCIiACIiACZyABpAUyjzVYkST+STnkECVzEXUk7xC8qTW2pWQvpWsbN24cMhEkGIKZ9ClrjwZtiQks55uyhZkTbrTEhHiL2brcDi+baAcWDLcj6+aZJcS574VFRFrOcpdY3kuut3yX3WLZi6VcZxgJR4oZIUlpXcqvcj1IQa9UNCI3rXLHvp2kdDDbU6YXcenfkECU/PUtf+u/DUlIyvZ6a9AGE8AIQUQ6ZWUR2bRgAhhBjAxFMFMKmHRt9+7d3Xjo169fUOHv27dQBTDbse4qTBG+vmONe46EzIgAJvGKJCQlzZrJpGGDNa8ENGvaenI1rUGKvIQ7PFnr2rfcdlr7Bvu+J2KZRECffEuNk4ZmwkUoApgJApQ3Rrb26tXLlR9PLQFMAhoJDy9KupOkpkw45csZX6G0UAWwVzqb62FShNdInTM5JKMCmAQ+Ep/1fOl3sIkmnI9njfcaSWHG3sls6RXAiH7GKkKc55NS3v6NyRzIb94PJMK9iSEn8zp0bBEQAREQAREQAREQAREQAREQAREQgbODgATw2XEfdRUiIAIiIAIikCECCDdkIQleBBxykTQqJWdJBPI369qSykUKkkLl66yDinwiyUhi0iu7S+niJ554wiUYBw4caIULF3Zyi1KrlH5F/iB+fBvH4NikLEeNGmWXXnpphq7F2yl290bb0K+ZHdu1Hht8PImZp4Dlrny5FW7yiOWscKmF58xrFoY1Pt5I43liCtlNf0mmci2ULf7uu+/cuqNTp051a5KSGiTVi+Ty5B2yxkvf+ot0+LVv396VH4YRa71yfJiQjKTEMPcAqYuwypMnT1LfkLOsS0wfSR97aUxPAP/xxx8uwUgyF5nEOrCcD6nupY09AfzJJ5+4tWzpM/eWa+N711xzjVvflhQ0IpryvaydihSkL1wPYpH+eqV8vQ6GKoBJz1JKmPMj5FgDlqQ3wp37j1zNiABmfyRoz549DbHLJAImKnCNjFHuCX8zbrm+yy+/3JV4Zp3pjh07upQ37Lj/rIXMWPYVsozjBx980H2diQDBktHpGbR79uwxSktz/YhY7iXjjrZq1SpXEjiQACaNyxjkOeW6Kb3OpAuOg9CmXLkngBnDSEnGF9fHpAbS7DxnlLKm5Dpim4kJyG1KjFOG2fd55V1Amty3hSqAEZaMV87FuOf6GEfeM5JRAYw8Z7wyWYJEPGIXHryT6C/3kDHLdZA6hw/voc8++8zdOy/Bndrzmp576W2bXgHMfScFzn1iogZjwL/RZ9bi5p7y/uG/UytxnpF+ax8REAEREAEREAEREAEREAEREAEREIGzk4AE8Nl5X3VVIiACIiACIhASAdZyRQCzDiV/k9RDIiJPEEI0yjMj7ZBmCCjSiUgzZODGjRudxEDg0UjLsnYuqUbWUkVqIKCQawgoEmz+621yDMrrImZI9PmXhw7pQnw2Sjh6yDZ90NYOL59oOUpVt/xX3OXWYs1ZqrpZ+PHyyf4N0Ttp0iQnDj1BzbXMnDnTyTXWEb3oooucvCIhSwlopBOyGhmM2CJNi4T6/vvvU0ga1nlFWrE/JYVhQ6qP7RHvHI/0JvIWOeorkBF9yDrkOKnkZs2aue57ApgUKf9GDK1Zs8YWLFjgylNT+tZj6Qlgrg2Bx/m598hA9hs8eLDrFw2B2qNHD3fdSEruGf1ECvOHpLBvKfBQBTDCjvu8YcMGd1xKQHPPYUL5acZHRgQwfeZaGIPIURK6HJ9xhzjjuKwdy3XRkG2MZ8Y5wpSS1Ix3xOGWLVtcmtY3vf7XX3+5pCzjlPQsQjO1dWdDGa/IfwQ0fUK6Mo7oL6Ia4c94C7QGMMemz5RxRnbynNFnJmlQVpvmCWBEKWWPYYF8JSFN6hSxzBhF7CKiWdsYbgh5xhGy1HteeR8g7n1bqAIYTkxAYHwhXhlzcGOtZ6oJZFQA0xeqDLB2L+ORyQ+UXEf6ck+pWkDpacYzLEhGszYySWE4Mz54vuDMs0VqnPdZRhrvRm+9b3gzQaBs2bJJzxKJf+6vf0P6MrmCdC9JZsYkz5h/89LnfJ3xwXsEjmoiIAIiIAIiIAIiIAIiIAIiIAIiIAIikBYBCeC0COn7IiACIiACInAWE0CAkPxEkCBOkEqIGWQl6UAa2yxatMiV7iVRhyxGrCB2SKMiFxGUXuP7b775phOFmzdvdqIYAYV4QV6S1vRtiCnWwEQ+IUN9068ZQp+YaAcWjjSLO2a5z61nEXmLuNLPqTWkH3IVmYYIRFQhhZCDpD8Rf56gQTohsYcNG+bW52V7EpYINBKo8CTh69sQajBmP0Q6/41oQ1KR6iNVTOlmBDjiz7+RGibpSBqQUtk0TwCTFl27dq3jjJRG0CG9+L4nkj0BjCxDPHMN9BExiqQjoeldH8lg0riIP5LJbEtjXCD/x4wZk0xWhSqAGUekVLn/SFXSuIw35Cv3HMGF5PbK3LKmLZMQkH2ko73mvwaw93VKDTNG+T6MEcsIZjgjnilpTUO+IVjZlgQtoh/xyv1mbVyS00yG8Bp99GQt/XznnXecQPbWYs7QGP1/ac25eE6Qkdw/7gH3hbQyEpoUNo17wviCFVIfGc11IPop58w6u15pak8Ae2vMkij29if9TFKa++iNDc799ttvu3sDNxL5PK9MbPDtg3edoQpgRC9jnjHNe4DnhHNyfbCuUKGCuw80xC2ilHvvXwbdfw1g751E6WrS8khY7iHjC8kLE8aYdw/hgIxmXXLveeX5ZlzwjJCCz+g7B+HLGtrBGuOLSTO+jfEEF6opMBGA8cQkGv+qAezDmuA899wXmDFBIpBQzugY1H4iIAIiIAIiIAIiIAIiIAIiIAIiIAJnLwEJ4LP33urKREAEREAERCAkAogkRB+SATmBfIOf2/cAACAASURBVEIUIpx8G2IImYRs8QQwCUGkmW/JXPbhOKRRSV8in0iMIpSQIf5rdiJoSMAhNpBLgURISBeSiY28/pIkRcTRB08IeiWXfQ+PbIIX0hwunlAiQYzIDHQN7EMCE8mMAGa7888/3/FAZiEhWRPUXx5zXiQd5XSRW16JbE8Ak1KGIZw5FsdEbvk2TwAjm+kj8hU5yv0gsRgo0YrI5x5ybBpymXvtn9CGAWLqggsucN9PrTHWGD8Ia6QfHBg7XDOJVFLBXrp44cKFThyyRrVvGWIENslltkVg+zbGJceGMXKNY8OZbf1TnpwfEU0KFvZIQFh4iWff49IPkrJIerZBHjNpIVBqMz3DEEmNlISJJ4C5L7BG6Hpr53oCl+sgrc31wZJnikSwbz88AUw/eK7gwXnggPj11pD27Sfj3+PmPa8kTQNxI1nOmGeSiFe2Otg1M+a994D3XHFPuBeMUW+8MA6QnYwDuPo27jX3nGfD/x4yNhHGpG/hwaQU753km1KnH9xDxqo3wQMePAv0I6PvHJ4RUtjBGuXUfeUy94b082OPPeYmVjC2SWP7P6/e8eDCBAgEMe9HJD3vZzUREAEREAEREAEREAEREAEREAEREAERSIuABHBahPR9ERABERABERABEciCBDwBjNTy0p/BuukJYFKQLVq0yIJXk/W7hGgnlYwoRbyS4KTceUbTo+m5Yk8AMzGDtWZTa54ARuozNjIqN9PTv7NhWyYBhNoykv4mEU3amAQ/4prkPs9joAkm9ANpjdymEgMpe9bPJr2d2UkHoV6jthMBERABERABERABERABERABERABETizCUgAn9n3T70XAREQAREQARH4jxKQAD61N56EKeWG27dv7xLzJEwpdY4UPtlNAvjkEqZSAesUI13TaghYxHp6G6WeKc1O2pp1mQcOHJiiPLTvMUks0yeSwrVq1bIffvhB5Z/TC13bi4AIiIAIiIAIiIAIiIAIiIAIiMB/mIAE8H/45uvSRUAEREAEREAEzlwCSCHWGGXt27QSwN27d3frorK2rxLAmbvniDnW5qWM9uuvvx6wpHLmzpBybwQwJZlJAFOGOrVGApjSzSSAGRtKAKd9N7inVatWDVkAk+ZNb2O8sN429/Chhx4KWvbZOy5l32+//Xa3/nWnTp2CJoXT2w9tLwIiIAIiIAIiIAIiIAIiIAIiIAIi8N8gIAH837jPukoREAEREAEREIGzjABr2FK2ljVBA63h63u5CETWgWWNYN+1Uc8yJKfsckhxkhb1X/v6ZHWA9DECkdLDgdbw9T8v29IKFChwsrp0Vh2Xe+mtdR3KhfmuSR3K9t423vrKoZRx5p6zbjLrLOuZTQ9lbSsCIiACIiACIiACIiACIiACIiACIgABCWCNAxEQAREQAREQAREQAREQAREQAREQAREQAREQAREQAREQAREQAREQARE4SwhIAJ8lN1KXIQIiIAIiIAIiIAIiIAIiIAIiIAIiIAIiIAIiIAIiIAIiIAIiIAIiIAISwBoDIiACIiACIiACIiACIiACIiACIiACIiACIiACIiACIiACIiACIiACInCWEJAAPktupC5DBERABERABERABERABERABERABERABERABERABERABERABERABERABCSANQZEQAREQAREQAREQAREQAREQAREQAREQAREQAREQAREQAREQAREQARE4CwhIAF8ltxIXYYIiIAIiIAIiMB/m0BiYqKtWLHC5s+fb3feeaeFhYUlAUlISLDx48e7rzVp0sTCw8P/27B09SIgAiIgAiIgAiIgAiIgAiIgAiIgAiIgAiJwFhOQAD6Lb64uTQREQAREQAREIH0ElixZYtOnT7ebbrrJSpUqlb6dU9l6//799uOPP1qFChXs6quvTiZnT8RJYmNjrV+/fvbWW2+5Y3/77bdO9HoNKdyyZUtju7vvvtu6d+9uRYoUORGn1jFEQAREQAREQAREQAREQAREQAREQAREQAREQASyGAEJ4Cx2Q9QdERABERABETiVBI4dO2ZbtmyxHDlynFDhGco1cO6VK1emummBAgWsXLlyoRzuhGxTr149W7RokXXu3NneeOONE3JMDjJs2DBr3769FSpUyJYvX245c+YMeuy4uDjbvHmz+z7COK124MAB69q1qw0dOtRiYmKsevXq1r9/f2vQoEHSrohtrolro1133XU2YMAAK1q0aFqH1/dFQAREQAREQAREQAREQAREQAREQAREQAREQATOMAISwGfYDVN3RUAEREAEROBEEli6dKlLht54441OGp7KtmHDBqtatWqqp2zbtq19/fXXp6xbiNSBAwfa22+/bbfffvsJO++8efOsTZs2duGFF7okcGRkZNBjb9y40Ro3bmznnHOOjRkzJs0+9O7d28lqxDGp3w8++CCgNN+7d69L/n711VcWERFhd911l7vnqcnoNE+uDURABERABERABERABERABERABERABERABERABLIcAQngLHdL1CEREAEREAEROHUEEJOkXu+//36XCD2VbefOnfbYY48FPOVff/1ly5Ytc9/v06fPKevWkSNH7PDhw5Y/f/5UJW16OxQfH2/79u2z7NmzW968eVPdffXq1XbBBRfYlVdeaRMnTkx120mTJrn1fvfs2eNKSyOvCxcuHHSf3bt32xNPPOEkNH3hnp9I0Z1eLtpeBERABERABERABERABERABERABERABERABETgxBOQAD7xTHVEERABERABEcjyBNatW2cJCQlGApiU7a233movvPBCUr+zZctm5cuXT3YdlBdGNB49etTCw8OdyKREM//2b6RRSZwiU2m5cuVyYpLjptVIwFIuOTo62gnNKlWqpLVLiu/HR++3sDCz8Jz5zP0jlXbw4EHbsWNHsi2ioqKsePHiAfdiHd1Dhw4Zsph/I3eRqbBgP99GyhkWvq1SpUoB1wDetm2b48U+lGiuWbOmffPNN8n25Z54DOnDfffdZ6NGjXL3grRwrVq10mTFvb/55pttxYoVVrt2bfvhhx8CXmtiYqK73/Dh2vijJgIiIAIiIAIiIAIiIAIiIAIiIAIiIAIiIAIikPUJSABn/XukHoqACIiACIjACSfA2q+IvWCtVKlStnbt2qRvsyYtpYN//vlnQyAiPOvWrWsdOnSwpk2bJkvLIm6//fZbGzRokBPMiGbWpb377rvdH2RwsIZU7dGjh/3000/ufI0aNQooS1MDkpgQbzt+es7i9myyvDVbWe5z61lEVBELC48IuBuSmevwba1atbLvvvsu4Pa//vqrffrpp0ZKGXFMn+EJh0cffdSqVauW1GfKOG/atCnZcRDjgRgg4keMGJHqvf7777+TyjuzlnDDhg3dfYQZf0IR7Jzgo48+si5durjyz4MHD3bC2b8hoklgz5gxw2644QZXLjqt9PIJH6g6oAiIgAiIgAiIgAiIgAiIgAiIgAiIgAiIgAiIQLoJSACnG5l2EAEREAEREIEzn0DlypWdOCS9SuoUoeu7FmyJEiVsyZIl7kIpG9ysWTMnc3PkyOFkL1KXJDBrySIQWUeYduzYMbvttttcGhUZ6R0TSco+3bp1s169egWVusjGa6+91pUl/uSTT9Itf+lD3IGdtvHtFnZ00/H+kwIu0vRxK9joQQvPXTCFCB4yZIg98sgjblv6SLI2NQH86quvGuvuwgJuNJLAJKRJK0+dOtUKFizovl6jRg3bsmWL+zfH5fjBBDCp59GjRyf1AbZ58uRJNtgWLFhgZcqUcV9777337KmnnrJChQoZpaARz6E25C7rDCP2kdasIezfWEuYNZHpM9c5e/ZsO++880I9hbYTAREQAREQAREQAREQAREQAREQAREQAREQARE4TQQkgE8TeJ1WBERABERABE4nAcQvbf78+dagQQNXShih6LWwsDBX2hmh++yzzxoykDLR3bt3d6WhSflSnpiy0aR0+TfpUJK7iMwLL7zQ3n77bbeWLaWEZ86c6c5BmzBhglWtWjXF5SOiEb9ITkToRRddlCFE8dH7bMdPz9r+2d9bQszxEtSUgY6IKmy5Kta2/HVvs3w1brCwyBzuW/QPyUlj3WHKIocigN955x2XaGZ/ylazjjLSHFZ33XWXOx7H5fs00sBbt24NKoC9bdesWeOunTWAf/vtt2QMkMJe49xDhw5125JKRgSH2g4cOGD33HOPjR071q666iq3v38bOXKku5fcFxLO06ZNswoVKoR6Cm0nAiIgAiIgAiIgAiIgAiIgAiIgAiIgAiIgAiJwmghIAJ8m8DqtCIiACIiACGQFAvPmzbN69eo5eTlgwIAUXSK9SrqXhCtrxfqmTEkGk9ZlnVgEb8mSJd16wpQxHj58uEsNe411cJHHpHqRxTfeeGOycyFJEcNIydatW1vfvn2TJZK9jaNXz7K4PZtT9DOiQAnLc279//96oiUcO2Jx+7bZwcW/2KElv9rRTYss/tAeJ4LDs+e27MUqW8GrHrSCDR9IdixSzqyjG4oA/vLLL13a2Wvvv/++S+RSNvn1119P0UdS1/AMlgD2dli9erUT5wjgiRMnBh0miPdZs2ZZ/fr1nTD30sihjCvuB6lnruHcc89NSnv77kvCmzLYc+fOtauvvtoxCbXEdCh90DYiIAIiIAIiIAIiIAIiIAIiIAIiIAIiIAIiIAInh4AE8MnhqqOKgAiIgAiIwBlBIC0BvGLFCieISZ6ef/75yQQg0nbx4sWuFDTilGQwyV7KC1922WUpBC7lhtevX28ffvih3Xvvvcn4IJg7d+5sv/zyixPNnDNQ2/ThbXZw/rAU34q64For9/jIALskWvyRAxazdaUdmDvU9s0abAnR+9x2uc+50ip0Sy5YMyOASdHedNNNLulMCti/nWgBzBrMixYtcglsBDCJ7VAbaeMnn3zS3QvuG+sZq4mACIiACIiACIiACIiACIiACIiACIiACIiACJwdBCSAz477qKsQAREQAREQgQwRSEsAI0QRjaVKlXJyM5hkfPrpp10J4nLlytmOHTuczA2WSCVJWqdOnWT9RRqTeCWNOn78eCecA7V0C+DERIvdt9UOL59oBxf94v72ykKfaAHMOrzXXXedk9sfffRRiu6faAFM+pr1hpHlrLmcngQwwp0E8FdffeXEPqXA1URABERABERABERABERABERABERABERABERABM4OAhLAZ8d91FWIgAiIgAiIQIYIIP4Qr6z1ShrUv7EebePGja1YsWKutDNlnlNryEik8owZM6xmzZoh94nS0F27drWXXnrJlVAO1mL3braEIwdTfDs8R5RFFi57/OuJCRZ3YIfFbFluB+b9ZIdWTLK4/dss8dgRs/AIiyxQ0q0FXKDh/RZ1XuNkx0J4k16+4YYbbMiQIQG78eqrr1rv3r1d+WTfEtBpCWDWAN60aZNt377d8ufPH/QaYU4J6Msvv9yVxQ4m3R9++GH7/PPPncAdN26cFSlSJGTe+/btc+sUI9tbtGjh1m72byS86e/OnTutdOnSVqJEiZCPrw1FQAREQAREQAREQAREQAREQAREQAREQAREQAROHwEJ4NPHXmcWAREQAREQgdNOYMmSJU4AN2nSxAYPHmy5cuUyygMfO3bM/Xv//v0u0Tp58mTr2bOnPfTQQ660MwldbzsEpZc+ReAiSBGjb7/9tuXJk8eVjUYmckz24bi+jRLSDz74oI0dO9ZGjhzpxGdmGvJ36xcd7PDK3y0xLub/1/3NZdmLn2N5L2lpURc2s5zlLrGwiGwpTkMp5Nq1azsJTF/oa0xMjEVGRialkjMqgL2SzUhXmMOCJK4/D8pksw4xpZkpiY149VjDPiwszPWb9XkpN50vXz6j/HSNGjVCxrZq1Sq3fvO2bdusV69ebn1m/7Zs2TLr1KmTWx+Y9Zw/++wzi4qKCvkc2lAEREAEREAEREAEREAEREAEREAEREAEREAEROD0EJAAPj3cdVYREAEREAERyBIEkI0NGjSwQ4cOOQl48cUXG2v1IkL79Onj+oiE7NChgx08eNCJ4tatW7sk8O7du23atGluDVq+RkMstmzZ0q31SzL1gQcesCpVqrh1gv/44w8nU73jegC2bt1qN998sxPEw4cPd2WkM9PiD++1Te+2sug1sy0iT0HLUfYiK9TgAct76Y0Wli17qofesmWLNWzY0Hbt2mU9evSw6tWr25QpU5zQ9hLNGRXA3pq7cHnuuedcEnj58uXWv3//ZH2ihPb1119vrL9MMpt/k8KF9SuvvGKFCxd225POrV+/vpO4HTt2tH79+jlRHUp766233PWRRB42bJhdccUVKXYjld2lSxeLj493In/mzJlujWc1ERABERABERABERABERABERABERABERABERCBrE1AAjhr3x/1TgREQAREQAROKgHk3hNPPGEff/xxsvOwFi/JTxrpU1KrpEGRtb6NNKp/gpT1fBGmCxYsSNF3UqqzZs1K9nUkKGlUxOgPP/zgEq2ZaomJtmtMX0uMP2b5L7/DIguVtrCI1MWvdz6u9amnnrIPPvjApZZpJJyHDh3qRCwtowIY4UvyF8HutTJlytjq1auTXS59+PTTT11JbBLCXiN9u3jxYleOmRYXF+cELclcEtk///yz45hWQyxT4hqBjNCHuX8KmWOQ+m7Xrp1LgcNg7ty5rjS1mgiIgAiIgAiIgAiIgAiIgAiIgAiIgAiIgAiIQNYmIAGcte+PeicCIiACIiACJ50A6dypU6e6NCop3KJFizpRiQT2GlISgTlnzhxD8LIPopZ0LyWT/de0ZY1ZEr8kgg8cOODKRlesWNGVVi5VqlSyayLB+vXXX7vv33LLLUHXvE0PiMT44+I0LCK0RKzvsbm2iRMnugQuidpq1aq5pG3u3LndZiRx+YNE9RWipJ6//fZbl6JmXV3/hlBeuXKlYw0fSjuTvua6/Rv3AeGK8CV5XahQIatTp447H7LXa2vXrrVWrVq5xDZpZc7P38Haxo0bXbltUs3cZ8Q2pakDNSYHIIFJhpOMnj59ulWqVCk9t0HbioAIiIAIiIAIiIAIiIAIiIAIiIAIiIAIiIAInAYCEsCnAbpOKQIiIAIiIAIiIAInigAluklnU7a6cuXK9uabb9rVV1+drBw0Mnfp0qWu7POkSZOcvH/xxRddiW7WaA7UkNQI/86dO1uFChVcee68efOeqG7rOCIgAiIgAiIgAiIgAiIgAiIgAiIgAiIgAiIgAieJgATwSQKrw4qACIiACIiACIjAqSCA3B07dqwr5U3ClzWCX375Zbd+sNcou33vvfe69HaBAgXs+eeft/vvv9+yZw9cGpu1mu+55x77/fffXRlqEtpeCexTcU06hwiIgAiIgAiIgAiIgAiIgAiIgAiIgAiIgAiIQMYJSABnnJ32FAEREAEREAEREIEsQYDy0osWLbKePXva7t27bcSIEVasWLGkvlGGGyG8Y8cOe/bZZ93av8GSv+xEGezmzZu7v1kTmXLXqW2fJSCoEyIgAiIgAiIgAiIgAiIgAiIgAiIgAiIgAiIgAo6ABLAGggiIgAiIgAiIgAicJQQQvXv37rXy5cunuCLEMGsLlyxZMs2rZc1n1hWmVDRrNoeFhaW5jzYQAREQAREQAREQAREQAREQAREQAREQAREQARHIGgQkgLPGfVAvREAEREAEREAEREAEREAEREAEREAEREAEREAEREAEREAEREAEREAERCDTBCSAM41QBxABERABERABERABERABERABERABERABERABERABERABERABERABERCBrEFAAjhr3Af1QgREQAREQAREQAREQAREQAREQAREQAREQAREQAREQAREQAREQAREQAQyTUACONMIdQAREAEREAEREAEREAEREAEREAEREAEREAEREAEREAEREAEREAEREAERyBoEJICzxn1QL0RABERABERABERABERABERABERABERABERABERABERABERABERABEQg0wQkgDONUAcQAREQAREQAREQAREQAREQAREQAREQAREQAREQAREQAREQAREQAREQgaxBQAI4a9wH9UIEREAEREAEREAEREAEREAEREAEREAEREAEREAEREAEREAEREAEREAEMk1AAjjTCHUAERABERABERABERABERABERABERABERABERABERABERABERABERABEcgaBCSAs8Z9UC9EQAREQAREQAREQAREQAREQAREQAREQAREQAREQAREQAREQAREQAREINMEJIAzjVAHEAEREAEREAEREAEREAEREAEREAEREAEREAEREAEREAEREAEREAEREIGsQUACOGvcB/VCBERABERABERABERABERABERABERABERABERABERABERABERABERABDJNQAI40wh1ABEQAREQAREQAREQAREQAREQAREQAREQAREQAREQAREQAREQAREQARHIGgQkgLPGfVAvREAEREAEREAEREAEREAEREAEREAEREAEREAEREAEREAEREAEREAERCDTBCSAM41QBxABERABERABERABERABERABERABERABERABERABERABERABERABERCBrEFAAjhr3Af1QgREQAREQAREQAREQAREQAREQAREQAREQAREQAREQAREQAREQAREQAQyTUACONMIdQAREAEREAEREAEREAEREAEREAEREAEREAEREAEREAEREAEREAEREAERyBoEJICzxn1QL0RABERABERABERABERABERABERABERABERABERABERABERABERABEQg0wQkgDONUAcQAREQAREQAREQAREQAREQAREQAREQAREQAREQAREQAREQAREQAREQgaxBQAI4a9wH9UIEREAEREAEREAEREAEREAEREAEREAEREAEREAEREAEREAEREAEREAEMk1AAjjTCHUAERABERABERABERABERABERABERABERABERABERABERABERABERABEcgaBCSAs8Z9UC9EQAREQAREQAREQAREQAREQAREQAREQAREQAREQAREQAREQAREQAREINMEJIAzjVAHEAEREAEREAEREAEREAEREAEREAEREAEREAEREAEREAEREAEREAEREIGsQUACOGvcB/VCBERABERABERABERABERABERABERABERABERABERABERABERABERABDJNQAI40wh1ABEQAREQAREQAREQAREQAREQAREQAREQAREQAREQAREQAREQAREQARHIGgQkgLPGfVAvREAEREAEREAEREAEREAEREAEREAEREAEREAEREAEREAEREAEREAERCDTBCSAM41QBxABERABERABERABERABERABERABERABERABERABERABERABERABERCBrEFAAjhr3Af1QgREQAREQAREQAREQAREQAREQAREQAREQAREQAREQAREQAREQAREQAQyTUACONMIdQAREAEREAEREAEREAEREAEREAEREAEREAEREAEREAEREAEREAEREAERyBoEJICzxn1QL0RABERABERABERABERABERABERABERABERABERABERABERABERABEQg0wQkgDONUAcQAREQAREQAREQAREQAREQAREQAREQAREQAREQAREQAREQAREQAREQgaxBQAI4a9wH9UIEREAEREAEREAEREAEREAEREAEREAEREAEREAEREAEREAEREAEREAEMk1AAjjTCHUAERABERABERABERABERABERCBrEhg//79FhMTY0WLFrWwsLCs2EX1SQREQARE4D9EICEhwbZt22b58uWzqKio/9CV61JFQAREQAREQARONQEJ4FNNXOcTAREQAREQARFIIrBkyRL7/vvvrWnTptawYcP/NJmjR4/ahx9+aDt37rRXX331tLG47777bPfu3cnOP2jQIMubN+9p65NOLAKngsD27dvts88+c6LwwQcfPBWnzNLnGDJkiE2ZMsVefvllK1So0Gnp6//+9z/btGlTsnPzfjz//PND6s+yZcvs6aeftkOHDtlPP/1kRYoUCWm/rLDRPwdX27Al/axdjV5WKHep09alhVvG2/xNY+2Bum+l2oddhzfZpFXfWNGo8taoyp2nrb/pPfGaXQvslxXv2z21XrMCuYqnd/czcvu/d8612RuGW4NK7axCoYvOyGtQp0XgTCawceNGa9OmjZUrV87efPNNK1u27Jl8Oeq7CIiACIiACIhAFiYgAZyFb466JgIiIAIiIAJnO4H33nvPunfvbh988IHdfffd6brcqVOnWocOHax+/fpO2pzpbc+ePVahQgX3BzGe3nbPPffYH3/8YV999ZXVrl07vbsnbV+5cmXbsmVLsv23bt162gRQhi9EO4pAOgnMmTPHmjRpYrfeeqt98cUX6dqbZ4bJE7GxsW5fnuMzvTVo0MDmz59vf/31l5UpUybky0lMTHTSmMk9jz76qHXs2DHkff03rFGjhq1YsSLZlydMmGD16tVL9Zikq0aNGmU9evSwtWvXWo4cOezjjz+2tm3bJtvvz39+t7en3mPNqnW0Nhf3sM/nPGkz1v9o3Rv/ZOcUqZXhfmd2x8TEBBu0oJdt2feXPdrgc8sdmS+zh8zQ/vEJcfbc2CZWu9z11urCrqkeY/HWifb6pDbW5Jx77f46b2bofKd6Jzh/Mber7Tuywzpf+ZHlivxvJPEGL3jefln+nj3daIjVKH1NurDP3/yrDV7Qy6oWrWv31e5rkRE5Uuzf4YfKlpho9lmbNRYde8D+9/OFVjRPOetz/bR0nUsbi8DZSuCjjz5yk5Pi4uKsatWqTgI3atRIVSrO1huu6xIBERABERCB00hAAvg0wtepRUAEREAEROB0Ezh8+LBNnjzZfv31V9uwYYPlzp3bLrroIrvxxhvtggsucN0jmXrHHXdYrly5jCRoKA2BJjmfIQAAIABJREFU+fPPP9vSpUsNGXDhhRfaTTfd5I4dHh6edIi3337bCWA+mEdgpqchOkmHISwXL16cnl1PyLZc3+jRo61r165WvXr1oMdE7I4dO9bGjx9ve/futWLFitl1111nV199teXPnz9pP1K3pUuXtipVqjhu6W2wXb9+vRPAN998c7LdP/30U/vxxx+DHpL+PPbYY+77s2bNcuVSaQgt5G8oAnjPpA/t4ILhFpG3mJXpODC93Q+6PXKfPvHhWIECBU7YcUM9EOMfsT5y5EhbvXq1+3CO+33DDTfYJZdc4sSS2okhwLhbsGCBE3ee9Dv33HPt+uuvt7p161pkZKQ70UMPPWTr1q2z7777LqSJCSRtOOb06dPd+ww527JlS7viiissZ86cSZ2fPXu2XXXVVXbbbbfZl19+ma6Lor/XXnutxcfH25gxY9zYOJVt3rx5rs88yy1atAh66iNHjhiTZ3h38b7gHcQkGvbzl7yXX365LVy40I379Ahg5Cv3DN7I9M8//zxZf+D8/PPPB+1jqVKlnETnWePZ4+cUrX///u5nVVoCmJ8548aNc/KZe0+yip8zrVq1soIFCyY7L9LylQmt7KYLnrDbL33BPpr5sE1eM8heavabnVu0zqm8hcnOtSd6q7028RZrVOUua179IQuz01O6+q8ds+z1SW3t+Wt/STMpunDLb67P11btYA9kUgAv3DLOZq0fbk2rdbDKhS89afdhd/QWe/P3O61ZtQetfqV2jvPSbVPtpyVvpHlOmJypbeC8Z23U8vfcRIf0CuCRy96xoYtftaJ5ytjrLaZajmx5UmC469sSlpAYb4Pv2GnRx/bbfUMrWPGoivbOTQtOObK4uERbuPCovfnm8comAweWtsjI5M/Tjh1x9vvv0fb774dt8+Y4y507zOrWzWWtWuWzcuUiLaOV43fujLcHH9xq0dGJKa6bcwwbdupTn9HRCfbRR3tt/PjDFhUVboMHl7bs2dP/fjl6NMFWrjxmv/122BYtOmIHDiRa4cIRdtllOa158yirVCl7EjfuwYYNsTZp0mGbNeuIwZtzn3deDrv++rx20UU5LFu29PchI4OJiQkbN8bazz8fsNmzj9ixY4lWvnyk3XBDXrv88lyWK9e//4+S3uMfOZJokycfttGjD9qmTXGWL1+4O2bLlnndOPJtVPvh/6neeecdVwq6WrVqxu/qtWrVkgROL3htLwIiIAIiIAIikCoBCWANEBEQAREQARH4jxLYt2+fvfDCC04a8IF9tmzZHAlmoyMyKJdJi46OtkqVKrk1qhABqTU+eEcoP/zww+6D9+zZs7vNjx07ZnyozwcdzZs3T/pwIzMCGGFK30mINW7c+JTfxfbt2zsBNWnSJCeSArUdO3Y4QTxs2DAnvvmDIIIxcrVv375OrNMyK4ARHpQ7vffee1NIsWeeecbJE2RlREREiq4i37kX/o0yq2vWrElVACfGxVhYtuy24+detmtMX8tR+nyr/OJ8S4yPNQsLt7DwlOdLz82iNDgpRPpRvPipLc/JczFgwACXZuQ58J4RxnOePHnc/bvrrruSTWpIz7Vp238JwPSTTz6xV155xQ4ePJgke3leELZIVU9C8gEpkySYtJLWmCC92qlTJyPdi0BGKvL8MdkFKcj3PImfGQGMWOY5JwF8yy23uOOfygY7hGe/fv3cxJhAjevm+6+//rp75/Mu4G/6zISUd999173rvZZRAcz+f/75pxO1TCbyPSbfQz63bt3aPU/ezwjf/lasWNGJX9/JQnyfe8U7Py0BTMlojs9EpJIlS7p3H/0I1JB9L4+/ydpc3N1uvugp+3Lu0zZh1ZfWu9m4kyoe0xob8zaNsU9mP+ZEdPG8FdPa/KR9/6s/nrG/d86x55uOsRwRx39WBWsnUgB/9Uc3G7PiQ3vm6qF2aZlmJ+X6SP/O2TjKyd5e146yvDmOlzmnNPKAGQ8lnTM2PsbJzOwROS0s7F85NPD2bSelX6fioJkRwPuObLeZ63+2ioUvdingcB8mXt87/XSexcRF2xdt17sEcOefzrdS+Srbq9f9fiouz50jIcHswIF4++mnA9anz24n/YoXz2arVlVJJjyXLYuxrl23O/mLHPRt1avnsK+/Lu0EZUbaihUxVr/+ejt0KCHF7nnzhtvOnVUzctgM7xMfb/bFF3vt6ae3G7KyUKEIW7v2HMuZM/3ydciQA/bEE9ts9+74FP255JKc9uGHJY2/keeLFh21Dh222p9/Hp9c6NuKFctmffsWtzZt8mVYtKcHCPe7ffsttmRJ8r4ga597rqh17lwwQzI6Pj7RjbM+fXZZTEzygXTVVbltwICSVrny8f8n8m0DBw50SWAmiNapU8eGDh2a5u816blebSsCIiACIiACIiACEsAaAyIgAiIgAiLwHyTAh/7dunUzSjCztmOvXr3s9ttvd5KLD+f5GmkpWnoEMGVQSZMxsx2p+NxzzznB8NJLL7mZ7iQ4WVPSEwKZEcCn+7aFIoBfe+01e/HFF12aGrnC3wjjJ554wklV3+RzZgVwajw8AYzUTy0d6H+MtARw/OE9tuWTu634rX3syLq5tvXrTpavVmsrefcA2zP+Xcte7BzLf3k7s0yk106nAEYaIpIQZyQWScIjJ/v06eMSiuXLl3dpysKFC5/u4XhGn5+JIxMnTnTr4fFv1t9FZiLZp02b5iaekPr1JkuEKoBJu1J+mPQ7k0SQn9wrPnB944033LqwI0aMcPKTlhkBfLpvQCgCmPQslRhIwfJuIp2LJH3qqadc8prxzc8ELxWdGQGcGg9PADNRiGR/qC0UAcyEASbd8G5FLvMzhkkxiP9AbdXOP+yF31q49V+vrXq//bj4dRu94kN7sekYK1cwtHWGQ+1/6Nsl2nvTH7TsEbmCltgN/VgZ3zLREu3JEbXthgu62FWVb0/zQGeaAI6JO2JvTrnTyhU4z+6s+VLQ63tryl02e8MIe//mP61YVPk0OZwJG2RGAIdyfc//2tz2H91h/W+ab0djD9nTv9S30vmrWrervw9l90xvExubaDNmHLGnntpuf/55NOl4gQTwyy/vdOKOlCpCNFeuMDt6NNGJTYRw69b5XEo2I23WrGhr0WKTHTmSYGXLJk+A5skTbgsX/jvhJiPHT88+XAvp27ZtNxnJZFpmBDCp6gYN1rs0NTKb+Z6Iz1274p18J/X65ZelXNJ3+/Y4a958o61efczy5w+3nDnDHW+25V6RwJ0ypYKVKHF8IurJajBo02azjRp10ChGRGKZ9PP+/QlO0nNPxo8vb5de+m9lkFD7wjFvvXWz25wUceHC4S5dDGvOe+ed+e3990u4a/dt/D8SE9/4nYR/s8Y9v/8E+5kVan+0nQiIgAiIgAiIgAh4BCSANRZEQAREQARE4D9IANlIyWDa8OHD7bLLLgtKIT0CmPLDnTt3tjvvvNN9AO99gEHCjBnufI0POrp06eLO5wlgRDFpL2QESWPK61KS1Etcep1DWsycOTNFX2vWrOnSzP6N9N/gwYPdGpbIpKZNm7pjeyLJf/t//vnHhgwZ4mQIZUdJj8GG9BjyGrFNcpdGApHt+b5vaeJrrrnGfXiza9cut04l29BnZKrXOD7rayJiOA5lWD0BXK5cOfdBECVrYU/5bGQzffFtCORga2tSrtj3w6OTJYAp+7zt2y4Wniuf5b34Ots/+3vLW7OVHdu6wo5t+9uiLrnOSncYaOHZU0+O+d8Hrttbq3Pu3Ll24MABN7HAt9wyYhax4zXGGBKRa+c+IWcZhxdffHHAD9JIKCICWR8UKUhJ4GbNmiUbc4xPxibCF/nkpacZG2xP3yj9S4nZrNJ27Yu2uUs32Yp1O2zLzoMWfSTWcuXMZpecW9JuanSe5Y9K+cHm0WOxNm7mKpu5ZKMdPHzMKpQqYNfXr2rVKxZ3iZyN2/bZy59NtoSEROv14NVWrkTyUtxI269GLbAZizZYVO4c9sZjzSx7ZOjJ7/3797sUPWUQGftMHvF/9n35hiqAFy1a5J4zysT/9ttvVrRo0aTDkCRFQFIunTLjSE9PAFOlgLGAfKYx9lij3P+9wf1ncot/I6n84Ycfpvg674Rvv/3WlTTnfcd1cK1MuAnUGPeUmp8xY4ZLB/G+8Mrp856gPfDAA7Z9+3bbvHmzG4usJeh9j+/DkWPwfDBmeRchxHkXeo13CdfMBB4mNJx33nnuW54A/vrrr10fuD+ksXkfUa7S9x3DB9fBUrY9e/ZMti75yRTATBbgZwcVKChDzcQj3zLf/pw371thz4291v5X/2OrVeY6+33NIBu66FV7vuloV7L2dLRtB9faG5Pa2X11+toFJRpkagJNZvpPOvrDGZ2dxPNf5zUhMcGW/vO7zdjwsx2K2WOl8lWx/DmL2jfznk1RAhqRvHDzOFvyzxTbdWiDJViCFcldzq6odLNVK1o3qYtHYg/aW1Pudv+9Zf/ftuvwJqtY6GLLl7NI0jZVi9WxWy56Jum/tx9cb39s/MXW7V1kh48dtFzZooxtENY501jPd+3uRfbqxNb2ZMOBVr144CoenCgUARyfGGdzNoywBZvHWUzcYSuZr4pdVfkOK5X/3AC3INGWb5thMzf8bHuj/7GCuUvYlRVvdSx8E8YZuXf7ju6waWuH2Kqdcy08LJudW7S21a/UNind7B3TE8D31+lne6N32KZ9yywqZ2GrXfZ6q1G6idvXt/245HX7a8ecFF2qVbaFNa36QIqvs67y5n0rrde1v9ix+CPWZ1JbK1uwut1bq09GLivd+1Ca+PrrN9rmzbHJ9g0kgBGRpFNr1Tpe8rlYsQgnJh988B/77bdDVrJkNlu37px094Edxow5ZHfcsdmKFImwFSuqZChZmqETB9gJFi1abLRVq445aYuszYwAhtvo0YdcaeOKFSOdBEZ2PvfcDhs0aL8VKBBhixZVSpK6U6ZEO+larVp2d14SyF99td+efnqb4zJ9esUMJ61DZUQi+7LL1lpcnNmtt+azt94q4YT0nDlH7LbbNjvp36ZNfvvyy5IWHh56KhqJfcstm2zcuMOWI0eYff99GWvcOI/t2xdvL7+8yz75ZK/jM3t2xYApYCqIeMsm8P8K/L4SaGIhlVLeeustW7lypfv9n5/RaiIgAiIgAiIgAiKQFgEJ4LQI6fsiIAIiIAIicBYSII1KAhip8cEHHwQsC+xddnoEMOVwf/jhByeVESi+DZmCfCWJ561H6wlgxB4CgaQlUgHRQlKNUqW+0oa1OSmz6t8oWY348xrJP66L60SskgrjuJSAbdKkiUu5UZLaa3yoQl/4OjKKftDYh1KuCBREEqVFzzkn9Q8CkZIfffSRK1mL3CFxy3/7SgiEGeKJUqaIXtYd9QQwYojkGn1iOwQOiWnKmJKG9cqiIjq8dZr9eXD9p0IA75s5yCV9Y/5ZaZYQb4kJ8RYWkc0orRlZoLTlrXGDFb/lFQuLTF+aAvHFWsmptSeffNJNJqCxlimSmzLYrCMLNzh5ZX4R8r4lzpG6rLXGh26MO1hxf0i9IyC9D94YPz169HATFkjJe2vQsq4zH9YhmhFqvmM0lNdF9F/T7NjOtWluGnVhU8uWv0Sa2/lu0P/bGfbliPkWl5DohC0skLjZIiKsbPH89tqjTe3ic/495pLV2+y1L6bYsjXbLTYuwYiqhEeEW1Su7Nb+hkut/Q21bPP2/dau+/d2MDrGBr3cxmqdlzwNFRefYN3fHWejpq206hWL2vevtbMc2UNP8vBhJ/KQZ4znIVBZYN9rDFUAU6Kb5DZ/eN/5NtYQ5h3DvScFzIQBTwAzVhg/SFMa951S8998843bzmueyPS/QaxbzGQWrzHGOAfjjneId1zOg0hFQDNRwWu8r3jP9e7d25W5Zvvj9/H4OGUyDeOdxv6M/2CNvvNOY6xeeeWVbrIK7x3fSSscG0YkpBn/XglpTwBzTvrAdcCFCSs8D8hn77miz0yyCdR4fyJl/bmdjAQwZfmZpMPPFEppMiEntSTVwZjd9uOSPtaiemcrFlXBNu1bYdPX/WA3XvC45Y7Ml65n70RszLtz9IoB9sem0fbUVd9a1P+XJT4Rx07PMeITYu25X6+xasUud+lo30ZJ36GLXrHJqwfZ0bjD7p0RFhZhEeERRrlk/zWAuaZHh19iOw9tMsQxjbLBObPltqbVOtqtFz9j2cKz26GYvXbfkNQTtrXLXW9dr/o2qTuD5veysSs/srgEfl4ef5dHhEVamQLVrGvDQVYsb4WAl00/flj8ii3bNt26XT3E8mQPvr58WgJ4495l9umcxw2hHJcQe/wdGhZheXMWtttrvGANK9+eNAb3RW+zwQuft7kbRxkJZPoBi8iI7NasakdrV6OXRYSH/u70Lo5rp3T1twtftN2HN1t8wvHfYSLCI924vrNmb6tZtnnSWtKeAEbsU946PiHewvkdKSKnNajUzu6q9bLlzBaVxK7v77c70e7fmlfraO1r903x9T+3TbHtB9dZk3PuNeT41DXfWaHcpeziUqdmuQ4St+3bb7X162OtVau8bq3XsWMPBSwBTedZF5ckqLcOLYnN3r132Guv7baKFbPbihWV0/P4JG37+ed7rUuX7VahQqQ9/3wxK1uWd352y5cv9AlSGTqx304kmh97bJt9880+u+KK3E7YImkzI4A5BUlfpK7XkMLvvrvHevTY4dK1CxZUcsy9bfldxLcYwx9/HLGrriJFHG7TplWwCy/MWKntUBm98soue+mlnU7SjhxZzho2PL5UA9fx+OPbnKi9+OKcNmJE2XSlkSk1XqfOelu37pi1bYtALpXEhZLTTEbYti3OvviilN12W/6A3WWiFT97+Vn6yy+/JFUm8d2Yn89MOmMbRDH/X5XaBKdQuWg7ERABERABERCBs5uABPDZfX91dSIgAiIgAiIQkAAfivPBQVprKbJzegTwpZdeasuXL7dVq1alSEWSMuP7iD1PjngCmFQZCUvStKz1ytdJsyHfnn322STpiehg7WKv8W9Es68ARmYgah555BEn8pglj1giIYdEJfmJ0COVhhxBalCGFJmIMEQyczzSdqTIWNMY2YiERcpyfTQSx5RUJdXsK29I85HAY71jhA/nRAr7r71LqpTy0O+//74TFp4ARlyQbm3Xrp3bB6GBMPfWQfXENaITRr6NfiNPgwlgRLRX7tbbD4HjK8N9j5dWCWizRIvbt82Obv7TJYFjd28wi8huRa57yvLXvtUiC5W1sGzp/0CPD7e4TzQkE2kHBL9vUpJxRL+RuGyDYLvkkkvcB2hIOtLACH1kPmW3SbwzNrjPsEfacl+RiXAkVYEU5AM2xiINIch9gCfCC2nPPeGefv75507EPf7446lOoAj0AFI2e//coWm+nSo89ZvlrkoCMPTW9+tp9vmIeS69UqxglPuw9VhsvO09eMQJ4aaXn2OvPdLUcueMtE3b99tDrw63NZv2WM4c2SxfnhxORhw+eswOHo6xnNkj7fVHr7ULqpSwu54bav/sOmgf9bjRalQrZY+8Mcod77n7G1nF0gXtqXfG2m+zVts1davYm12uS1cCGPHIs8K94Z6k1UIVwExIQT4imJGfvo3yzzzrpHiZOMDY8QQwz/7999/v3gNsx/3mfckEDAS1NxGAZ40EudcQrbyPmCTiK4A5Lml0UryU2qf0MmOK53H8+PFOLtMHb91g/s12NN7VbE+qmHcE6eFGjRolPce8j3gvcZ2MXd5tXnqe/RFivJ94r9auXdu9C6ly4C/ZkdmsXcykIN5pNE8AM0GFstyst8zPDCbXwID3nzcJhWdr8eLFyRjD7fvvv3d9CySAmSDD+92/lS5dOuAzFUoJaN77TO7g3YVE901DpzWussL3D8bssbd+v9POL1Hfbrm4+2nr0vo9S6z76Kvs2WuG2QUlGib1gzTvb399bl/OfcqKRpWzG85/3MoWqGYb9y23X1d8bJv3rwwogAct6GWl851rpQtUddLzrx2zbeTS/nYk7qD1bvqbnVO0liUkxtmGvcvcuUYte9eJ+PaX9bFqPunc3NnzW/Gof6Xu1LXf2z8HVlu1opdbnhz5bW/0Nrd28PId061xlXvswcvfDcjwwNFd1u/3O6xOuZbW4rzAa2Z7O6YmgI/FH7XXJra25dtn2EUlG1mzah0tV2SUsYbzhFVfWZ7I/Na7+TgrmqecE61fzu1m4//+3MoWqG7XVe9spfOdY6t2zbORy/rb4WMH7Pmmv9g5RWqlO/W9auc86z/1HjsQs9saVb7T6pS/0cno2Rt+tmnrfnDp7B6Nf3JlmGmeAC6Zr7I1r9bJKhW+2DbuXWHDlvazfUd22K0Xd7Mbz++SlEjefmi9RR/bn8Ry5Y7ZbgwEE8CnbeD6nPiff+KchCtaNJtL+A4evD+oAPbvL0nWFi02uDVrn3iisL3ySuoT0oJd74sv7rS+fY+Xl0Y6kgItUybSOnUqaO3a5XdfO9kNuTlmzEG7554tlj17uA0ZUsYlm/v1251pAez1naTrnj3xruz2Cy/sMNjfd18B69u3hCup7duOHk2wHTvijZQ22y5YcNStFTxmTDnXn5PZWrfe5FLLrPe7ZEllmzz5sI0cedDd38WLY1wKmFLdI0eWNdZ/DrXt3Bln1auvcWWkBw0qbbVr53JCuWnTPO4+N2u20SiZ/cwzhe2FFwKPJaoBUaWDqkEsyxCoughLYVBpiVakSBH7+++/k35vCLWv2k4EREAEREAEROC/R0AC+L93z3XFIiACIiACIuBKolLuk1RY3rx5UyWSHgGMeKMcKQlJT2Z4B0d4VKlSxX2wj1ileQJ4wIABTrh4DWGCjEAEMBM+WMKSkqqIEV8BjIRhXwQiH5T4JpGRMshV0m8IDyQiAgcpynVSEphjhbL2VlprACN3STAjISi36n9MzoVUYZvHHnssSQBzb+inJ4wRnEhspA1lZTlvsEaZaCRTMAEcaD8kqq/E8t0mbQFsFh+9z60DfGj5RMtVvobFbFtl4TnyWNnOQyxXpeClxUN9DNNaA5g1pRGzSDRkEx+K0RBSyPXu3bu79WORjEwCQIIxNpFssPaad5y6deu6seEdA4nFmmyIQEo9I74Y40wA4L54MjDU62G7UyGAC+fPbRM/vt8is0XYtt0H7fkPJ9j0RRusRJG89t2rba1kkbz22fB59ubAaVYgKqc9/1ATq3dxOcsemc3+XL3den8y0f7asMuaXn6u9Xqwkd37/I+2auNu69eluZUsks8efHmYxcbG25N31bNbmlxgXd4cY1MXrLMOrS6zx26/wrJFJF/nLjU+XolyxniwMsK++4cqgHn2p0+f7t4FFSsmL+fLJANkJxMHmCxQp06dJAHMWsSkcbxnlokmiNhly5Y5AUq56kANQcv7yFcAcx7W/OZdxDuBCQpeapZULX2kf0w04Xnja8hi3nukclnP1kv9p8YwrTWAKYPPBBzef77X5h2TsvRcFxULWCuc5glgJmAwAYXG9ZCsfvnll93459/B+seH2EzCCCaAg10P76NAk1JCEcC8vyljTaUHxlOwVHJ6ntdTue3KHbOs3+Tbrde1o6xcwQtO5amTnQs5y1rI77ZaZDmy/VvC/0jsIeszqY2t27PIHm/wtdUofU3SfvM2jbU3JrdNIYCDXcT3C1+yn//saw9f+bE1rHxbss2++qObE7nPXD3ULi2TvJpIWlB2H95ijwy7yPJEFrBP264JuPmSfybbJ7Mes1evm5SsxHSgjVMTwKRu355yj11cuok9Xv9Ly539eGocyT14QS8bu+Iju/3SF+z68/5nG/YutVcntDIkdrerh1qJvP+u/zpt7VD7cGZnq1W2uePKRJxQW2z8MftmXnebtOoba31xN7vh/Eddoto9rwmx9t3CF2308g/c19vW6OnSyZ4AfrrR91ar7PF0PnJ/za4F1mfSrVYod2nr3vhHK5CreMBueOs9Z2UB7Nvx++8PXQBv2hRr99671WbOjLa6dXO59X9LlUq+fm+o96Zjx632zTf73Rqwvo20cdeuha1nz6LJErGhHjc9261bF2vXXLPetm2Lt86dC9rLLxez3r13nlAB3LPnDie6vUay9ssv4ZYyzf7rr4fspps2JW2LcP3229J22WXpWyokPQy8bVmzeO7cI1awYIT99VcVO//81U5cd+9exJo1i7J69dZbsWLZnABGSofaWOO4cuVVrrT0jBkVnOx95JFtrjz28uVV7NprN9iMGdHWsWNBe+edwFVd+N2dyV38vPX9OezbB35Od+jQwVUS4f+ZkMSpLZcRav+1nQiIgAiIgAiIwNlNQAL47L6/ujoREAEREAERCEjAE7WIDd/yYUhQUriIUYQELT0CGEGGVOaDDP/1MhGZCGAaIo7mCWASZ6TBvHbw4EGXelu4cKETOMHKLgcSwKQ4WXuX9C8fjrCmsNe8tYhJI8+fP98lRSnVTBKQcrAkx9IqP+sdKy0BjCAkaUo5bN/1Nr39WZuYD3BY15jUnpcAhhFJAN9G+hUpxTkDrS3qbZuWACYJ6AlSbx9StcjoQC0UAXxkzWzb9MFtFn94jxVr9aLtnfaFxe7eaEVbPG1Fru+R6ScwLQGMVCP5yIdipCd8G+ODdDDSF3FHipPSzYgt0ru+jXHOtqQ/+QDOa6x9SkIboeylwkl+sk4qghlxmN4Wd2C7JRw9lOZukQVKWVg610/2EsBFCuS2aZ93TPpw+YcJf1rPDya4ZO7It++yCqUK2h3PDrH5K7a6RO/Dbeq6EqA0rvWXaStt2OTlrmw02z/w0jCbv2KL9ezQyMmJV7/43WLj4l2i+Jn2De2p/r/avOWbXfq3eb1zk46V5kWauXtBuW2S7twf38YzwoQQngFP2IcqgHnuuH+IW9/SzRyf5D8CmAkaCGDEv5cA5n3AGsG+jYQ4aVX+9hLi/tcWSACTzkWs8s6j0kAgcFYbAAAgAElEQVSJEsk//OV5Hjt2rJuQwHuL9aVJ1SJaKS+OUA6lpSWAGdOslc7kGGS0/4QU1kuGAUldhC3NE8CUm/ftB4KWcc/EHCarBPsAOi0BzM8LymX7Nyo4BFr/MBQBTL9IIjORgPWW/SsvhMLydG1DGd8v/3jaJTA7XTHAckWmPjnrZPUzISHOnh17jTU+525rcm7yCUf7j+ywJ0bWcWvKvtx8fLIS1Z4U9C8BTanjBVt+tXkbR9vmA39bTFy0S8bGJsQYSeMOdd+2a879dwIY1xWKAEaybt3/t81c/5Ot2DHT6BsljwvnLmULt05wSnPIXf+mVj1elEd+b/oDlisynz1Yt3+a6+6mJoBJEc/bNNpuv/RFq1DoIp9bkuiubfCC510i96ErBtjEVV8ba+NeXr6V1at4q4X7lHpm3eB3pt7v7vnHt/7lJG2oLfrYAes+ppHFxh+xF5qOtWJRyctos57yc2MbW/5cxa3v9TPces6eAO7e+KdkEp97c1zwL7Hezca5pHKgdjYKYJKyc+ZE2+OPb7elS486IThgQMl0lQL2Z0XZ3717423//gRbsybGJWRHjTpkJEZJA48eXc6lRU9WI3n8wgs77c03d1u1ajnst9/KuUQ06/SeyASwvwAmyUvKuUuXwhYVlXwyg78AzpkzzK6/Pq/171/cihRJf/nz9LCrV2+dzZt31Ang1aur2M03b7ZFi45a377F7fzzs9uVVx4XwJSArlEjdAHMfUYAx8ebzZpV0a09zSQC1pUm2dy06QabPj3aOnQoYO+9VzJgl/n/EyqV8DOV3xmoXOPf+N2MCYhUAOJ3+TNtglN67pW2FQEREAEREAEROHEEJIBPHEsdSQREQAREQATOGAJ80M8H/nxQXrXq8ZKANFKOfKjgmwpNjwC+8MILXfln1q2kXKhvQwxThpf0rVe6OJgARs4gYUjBzZkzJ+hat4EEMEk3BBGpNIRdoDQvX0NwI4VIjSL4kDuUnA4l/ct1pSWAkT0k+CjzSjlX/5QcJaJJPiK+kJepCWAvnYfgZI3lYC0tAUyyj2RBqC0UAZwYH2uHl01wJY2Lt+lje357xyLyFbMC9e62iNwFQz1V0O3SEsCdO3d2so5xFWwtNMY4ko2StaSFSQDnyxd4fU+EOJMDaIxZxiETBpgcwHih5C7CHLFP3zKSMiQ1nXjsSJpsIqIKW1i240muUFswATzpjzXW+bXj62SPee8eq1S6kDV68DNX1jm1lidXdpvzTSfr8uZoGz97tXVsXdsOHI6xoeOXuFRTqaL5rM+jTe2lTyfb2i17bPArbezCKulbt5jSz0zW8K8EQL+aN2/unlUmg1SvflxGhCqAKYVMmvv33393+/g2UvI8l0wKoEQ06djUBDDPzh133OFKxwcqW8yxgwlgJnXwPYRpsPcLYwoBzOQXKh/wDmYiSKjpnrQEMBIXBiSZEaP+yXUmSPB+oeS5J7+DCWCkNqWV+RB6x44dQVPwaQngk7EGMB+g8/yy3jzXGSq/UJ+vk7kdydV+U+5wJXnrV2qTtF7ryTxnoGMv3TbVPpr5P+vXcpbljEy+rvOe6K328M8XWLkC59lrLaYkE5WBBPCx+CM2ZNErLp1aqXANVyY5b86CFhOLFB5ni7dOzLAAXr1rvn0wo5Nbh7h2uZZWOj+TCcJs35Ht9tOSPq7k8tC7D6S4RITo65NudWsbe+nX1BinJoCf/qWeE70FchWzMAuc2r20TFPrePl7NnzpW/bdwt5ubensEYHlUnh4hA24eWm6BDBrJ3NPCuYqYW/eMNtJcN/G+sidfqxupLe/aLfBnTuYAGYSwptT7rL5m8baKy0mWaVClwREc7YJ4Pj4RPv992h7+OF/bNeueLv33gL25JOFrWTJEyskWTbhu+8OGIlkylO//npxe/TRQiftEUc+16ix1q0/y1rGV155XDaTUGVtWpLIrVvns549i1ilSun7XcO300hU/nCeqVOjbdq0aDf57NNPS1nbtsl/19q6Nc4mTDhke/cm2Pz5R1xJZtZs7tq1iPXuXfSkseDALVtutPHjD1v+/OG2cmUVl/6lFPVVV+V2fSaZTIluEsDnnRd6CegdO+KsWrXVFh2daD/9VNYdb+LEw1alSnYrXz7SJYDnzz/qUt8ksAM1fq7yOwACuH79+m55CDUREAEREAEREAEROBEEJIBPBEUdQwREQAREQATOMALeB/Ne+tTrfmYFMHKNRG2gtYX5UJ7ynCS02IYWTACTFkbeIGdIwVWrVi0g4UACGAGN4EbokBr0TyL7HwixQ/oYGUGp31ATY54AJj3ov74o5yDNSIlUjk2ZZ/9kMfsjc/mD5EpNACPA2AY5463/FQjIiRbAJBERR5QLD5TIOxXD3hPA9MM/Pcn5KZHLmqSUtSU1nlrjAzWS3qRKEe9pNQQSJXuZGEBK2xsbjDuSqiQhmUgRbA3lYMc/FSWg/RPAv89faw+9MsJ1yRPAzf73la3futfI/QYTk7lyRtqMLzrau9/PtC9GzLfGtSvbwegY27n3sCvzTFloEsBfj1rgSoh+/eKtVr5kgbTQJvs+kzBYJ5s1exHtvi0zApgJGJQopow35dZ9G2OacsiUjGddXyRtagKYNZ95R/i/M32PGUwAM/EFWfrHH3+kSOD7g+IdTLlqJjQgvX0rGKQGNS0BzLqCCF1St0yG8D8uyWbWYWatayam0IIJYCZG8G5gwgVrC2c0AZxRAcxzzAfkgVqrVq3c9bFu8dChQ4NO9EjXAD0FG5PsopzwsD/72bPXDHdrtp6ORjr2rSl3W85sue1/9T9NIaH3Htlmjw+vaUXylHXlk3Nky53UzUACmPVtX5nQys4pcpk9edVAy5ntX6E87q9P7fM5T6YqgCmVXDNICeh3p93v1gl+qtF3dlnZ5BObbh9UxBCf/gIYwcl5J68eaD2vGWVROdKepJSaAH5+XHP7a8cce/vGuVYy3/EKJ8HamBUf2MD5z1n7y95wyer0pHxTO+7hY/vsiRG1LXu2XPZ6iymWJ3vy9+/Bo7vt8RG1LCIsmw1ovTTVBDDM+k6+za1p/HLzCVY+SBnykyGAmfhHC6XkfXqfjbRKQCPr2rbd7ITos88WsYceKmgREWmvz0uXEZ3/XzwjpG4dPpxghQv/5bbt0aOI9eqV8lnnfcAffi6HOikx0MlJGpctuyrNfk2dWiFgEplJXvxBVofakM5XX73BVqyIsXbt8tlXX5UOumtsbKLdffcWGzbsoBUvHmEbNqSsCHGiWNCJZ57ZYf3773brEk+YUN5q1jwuxLlGymK/9touJ34RwIhg3+axCHS/WQO5Vq21tnlznD3ySCGXKPbaunXHrHnzjbZ+fax98EEJu+++wO8cfq9kORrW9aXiD5UwArUTySPUe6rtREAEREAEREAEzmwCEsBn9v1T70VABERABEQgQwQoB0oajJKqyEVSj7TMCmBSrd26dTMEM4k+r/HBHrIXwcD3KY9MCyaAkQokVUmpURo1mGALJIC3bdvmZCnfQzSTSk6tzZ071yXfSCwjnPPnzx8SU+Qu0hHJjNj2b6SgGzRo4MQPM/opq+01RBFlrfkgh0Qp4jaYAGYbhAxsEdSsJxqsnWgBTMlYyuf6rgEaEpwTuBFsmQTABALftLp3Cj4ke+SRR1yyEeGT2ofHrLXKGmtwIv2e1gfNyL7evXu7ZCrC3vsglqQGY4Z+kWYPtUyv1+esIoC7vj3WlXpuVKuSvdCxcbJ1e/mwMyEx0X0IXih/bhs+ebl1f2+cFS2Qx+ITE50ILl00r/X/dqadW76Ibdy2z84tW9g+6XmzFcgbeulEmLCeHeleJhnwzJI891pmBDBrwVIGmkknvEdy5Pg30UPqFwHMeED0I0SDCWCeQYQ/70omjNCnQC2QAI6Li3OTWSjniNymBHNqjckvjRs3du8F3i3BRKf/Mb744gs3WQHpzfvXf2yTeOa4jNdZs2Ylm1TD93h+eCaYvOOVNQ8mgEkrI29J2fIODDZp5kQngFkrneUC/NcU9mWBwKYkPEKf9Z191/k+Ua+l+MQ4qgsbac0wN30ieCOFinSk3G9q21J6t//U9lYyX2W7u9arIXQ10eIT4t07KRSRiNilRfiUHQ50km0H19nz45rZfbXfsDrlbkyxyeFj+633b9fbrsOb7Nkmw1yq12uBBPCCzeOsD+sCn3u/3Ve7b7Jyy6kJYETpqGXv2uMNvrQrKrQOyOPpX6609Xv+tPdv/jNF2eNgAvhI7EF7Y1I7u6BkA2t9UbcQOJulJoB/WPya/bj4datfqa09XO/jVO/xoi3j7Z1p9zlR/Nw1I1wSONRGuevExHh3r8P81gd2Y2dae1uxfYY9Uu9Tq1km+ftp6trv7ONZj9llZZvbI/U+cwnhYAlg7usL465zawgzEaFonrIBu3iiBTDvHiZzUZ2DsvjpnVSVFsfUBDBle2vWXGuIuoEDS1vLlnnTFLr8fPzzz6P25JPbXZq0f/8SKYQhcpifHeHhSNzjPeRro0ezxMlmi4gw69+/pCsL7Nv4nZHfkfkZxe97VKrIqATeuTPeKlVKKYBJPP+/b7fIyDCbNKl8ijV4kcedOm2zPXviXCns6tWTJ2I5BiWmIyPDkyQ4XODYosVGY+3hW27JZ4MGlTaSz8he/22joxPslls22eTJ0UbZ6K1bkwtg+LEMDL8D806nok5akzpTGwukfK+5ZoPb5KmnCtuLLxZzff/nnzi7+ur1TtI2bx5lP/xQxrJl+/fdznV++OFe++qrvdamTX574onCjpvXYmIS7brrWOf3iOXLF26zZ1d0iWr2+/jj/2PvTOB0qv4//jWLGfu+ZJfIFkpJdqWQRClUlDZaVH6VSrt2WiiKpFIpaV8plSVFSJQs2fd9HTPMPv/X+/jf6Zlnnpl5Zgwx8zm95oV57j33nPc598503+f7Pftt8ODt7nepefNqZhhZTKYfFiiSVSOjhWZkZOLnIL8Ps7A00P97ZHUv6HMREAEREAEREIH8R0ACOP+NuXosAiIgAiIgAobA4kUDqVF5ic8enIhSouKIts1pCmikRYcOHZx8IK0r10D+Eg3LXq3IENI6e+lYPQHMy45bbrnFvSzjJQgv8InyImqPVMoZRZgFEsBcgzSt1M3er0RuIlFIB82ex0hAIkm9qGJeqCBoiOTluEGDBjkBQopgIt2IwmvSpEm6F5K8oOMFDFG5L7zwgjue/lM4nr4gZIgcRPogJkibilBFgvNS65577rGnnnrKvdzzBDBphtm3FBFN1B5yighGXnqRwjiQBPWmdG4LYAQZKXRpOy8iSYVMdEKnTp2O211Eemz2SyZNN4sK2POMMYQH+/AyRgg5Ir8ZC/bxJTqROUN7SaPLnET+8WKVKGHmFnKePhEtjvxjLhHNi4hknCheBDARmcxJ9mWjDqK2mWMISyRjdqOjo5d8b3HbV2bJsPjZl1t4qYyjZwJVkFEK6EARwLMXrbc7h3/j9vKtV7Oc1axc2ooVibCU5BTbuTfGNu86YEMHXGCN65xiK9btssvufd/NayJ/XxjU2U6vUdZ6D5lsUTGxLoKmc4s69sLdnS00O+FCZsbedzwD2DOb5xDzjchv9sHl+YSYzUkKaPZq5t5jkQf7x955551urLn3SONMungiZ0ntTPEEMNfkvmXOsBhl1KhRLvKeZwbjnVFUbiABDC8inBGmpIDm+cLiAZ5BzCXmJwtvkLMUjud5wvxifvOyl/nLAhLSQ/OMYe6zOMO3IDuJouYc2s4CExah8Lzx9sbm5TnX5/nEfOY5h3znWTlx4kTH3JPh1O0JYIQx48Lzk+hanln0lf2TSVmZkZzIbQFMm5kb3MNE8POsp3+022sDot37uYNw55mQU3kS6P5aseM3GzfvTjsUF2X9mj1nzat3z/A+JjXv8zOvto37llnnuv2tZ5OHMjx23d4/7ZmfLrd72r5ndcu3yPLZ8PWyUfblkpFWqnAFu7f9B1ahaI0Mz1mybaa9Me9/lpycZNc3G5ZOEPqeOGPNRCc0n+86J6CgRGh/+tdwd0y98i1cn04r29TJ8LkbvrBRs28y3z2AiY6lX8Uiytg1Zw21M05pa0UiSlp8YpxNWfaqTVr8RMAI4K+XjrKJfzxsZ1e52G5uPtKKFixlWw+utvjEQ3Za2SPp3F+Y2cfmb/zKLqh9nXWtf6eVK1bdQi3E4H7Lp3UtMTkhXQTwip2/2YhZfe3xjt852R5MyUwA7zu03YZMbWdE2dLv80/raxWL1XSpqHdGr3dfjStd6PZNj02IcTJ82fbZ1rxGd+t0+gCrUbqxFQyNsAOxO2z93r/tjFPauQhd35KQFGuvzL7JGMfWp/a2G899Ic3nPDPmbfzKxsy51e1/3KvJI9a4UgdLTkm0RVt+sA8XPWlRsbtt8PmTrEHF1k5SewL49pZjrEWNK1y67JW75tunS4bbPzt/s06n97c+TZ9Ml07au3BuCmDaj8jiuUzhd0GeSUdb3nxzv61YEeeqIe0vfy9cuIBL74yMu+qqEnbWWZE2YsQee+SRXS76t0+fEhYRkX5RB6l8Bwz4N3KTKN727dfbkiVH6u/bt4SNG1cpTZPfemu/jR27z+rWLejkJqKRFMnITiJGiXj95ZeaVrVq2khTFtjws4rFQDVq1HALWQLtlR4MH34uI179y2OP7XL9Zi/cf/45ze1H7B/FTET0118fdD/bGzaMcHvb+krR77+Ptltv3WaNGkVa5cphFhkZYlFRyfb774cda86DybXXlrBVq+KtT5/NVqJEqNWsGW5Fi4ZabGyyO27evMOWmGjpImdpMz/D+RnD73csCB0yZIj7ymlByLZps8H++OOwFSoUYhdeWMTKlQu1BQtindBnP+J3361iXbsWTXOJGTNirHfvza5/7Gn80UdVrH37tOnxR43aa4MH73Dn1alT0Nq2LeL2eobT4cMpbk/pd9+t7ARxoMLPNEQ3v3ewGJXfY/0L/9/Bz0HumTPPPNMtLMto65OcMtJ5IiACIiACIiACeY+ABHDeG1P1SAREQAREQASCIoBQIRUuEgQ5SuQFIgbpGEgAIx8yinRkZT6iEGFD9AaCAMlMZDEvKvbt2+eEHC83eLHlCV1PACM7vT1ZY2JinOg455xznMhAvmVUAglgjkX8IV95OcJLI+omSo320S6i5BCFXlm/fr0TjOw3jNzhizbCA0lDlKknaLxzeFlJymte0iF2qJ+/IyyRNxTYUi8RwLAgDTTRdnv37nWyedKkSanR154Aph7kEH/SVtgxPgh1RHVme1rmtgCmfbyMpS1ITnjwQpKFA8erEAVDBAwsPM78HbmEVGN+EbXIv3lJSOpc5jLSh+N4mca48n0KEeKkGmb8mBfFihVzCxaQSXwxf719khknpBqLAziWeeHNZ47lRSTXDTZt+PFglh0BHJ+QZOO/+N3en7LY9hw4lK554WGh9twdHa1L69Ntb9Rhu3rIh7Z+234rU6KwffbiNVaiaKQ9+cZ0+2z6Uveyd/C1re3G7mn32g22z4h87lmeI0h+eMOaaBjGMZAA5nkUiD0vRIko4/xZs2a5OcxzjTnMWPN84b5GDpIimjlA8QQwgtU7lnuae5N5jyTlpWtGJZAA5lieaUSSE6XLvGEu8lyifSxAIYU80eteoR6i2pGtzGOejxzvPb94bntZFLxzkL0s2EAQc58w7+HGs5wFJdTDtRDhRDHTZ77gwPV4hpNKHenrCVNPAJMdgfq4PhKYdvOco0++UdX+XHJbABP1xOITxoQ20Q76SiS+F/G8Y8cO95xkLNkGgL26fbMvBDsfMzpu6orX7d3fH7Tk5ETrXO8W63fOsAyr3BW90e7+6hyLSzxspxSrZS9ftijgsUQIT/7zaVuxY67d026iFYvIek/Q+75uaev3LXERvY9e+LXVq9Ayw3Z8seQl+3DxkYwcXerdZn3PfjrgsUQJP/lDVzuzcke7tMGd6SJNvZP2Hd5hr/4ywJbv/MUiwopYZNgRWRKXGGMH4/amEcCHE6Ls9d8G2fwNX1p4aKQVDud5G+aiog/FR9mhhKiAAnjNnkX2zI+Xu89LRJZ16Yvjk2KtZc0rUpn/tXW6jf51gEXH7XWpnMNCItzcpR97D21jOUUaAUwU7fh5/3MylEjYiLAj6V+zKpkJYNLe/7ruEydUo+L2WNGCJV0/KQlJcVa6SCV7pvNPqSIVyTp+3t22af9yKxRe1PELsRCXrpro3ucvneNkt2+Bwe2fNLCYhAMuevjl7n+kazJz7MNFT9iPq952rAoXPPL8PJRwgGB163T6zXZlk4csPOTIPq+eAIbbkfFLcXsEEyHduNL5dnvL1614ZNkM0eSmAGaRIIs4SJFPYVFWbvyOwX6u330XnWEf3n67kpPARH7OnXvY/QzLqLRvX9imTq2e+nF0dLI1a7bO1q6Nd9+74opiNnFilTSnX3XVZpfaOFCpVi3cRQ0TbeovXvm9l4WLPL/5nZHfgWCSm+Xhh3faCy/scWJ67draTnz6l4sv3miIT7jUqBFuf/9dK40AfvTRXTZ8+O6AzaI+on9JhYxknjo12qV6PnjwSJpv38J6sfPOK2yMB1x8C1s0sGCUhUrc2zz/WXh0NIU50b//Vtu5MylNNYj/664rYcOHV0zHA4mLAEbk0rfJk6tYx45pJTGLAm64Yat98020ER3tWxDCY8acYi1a8Ltp+tbzc+viiy92C5r4/ZPMGoEWmrF4lGxAFH5HWrdunft9SUUEREAEREAEREAEMiMgAaz5IQIiIAIiIAL5mAAvD5ASSBeif3mRQIQpEZWIWgrCkpSsvPjPqBAZx0t4Ci8dSeNK9BXShn/zIp4UurzY8BWYiDmEGxGdCBoKEbCIjD59+riX/JlFbyGHiNYkzStREr6FF0ekUEWsIEWQMGXLlnWCA9HUuHHjNMcjjXmxxBfilnYjDogi5qWLv4hGhhLNTPt5aYOIQg4RVcrLTK+wTywv9GgLogW5izhGLPoKdTgT4Uq0IuNCVCDih+gHjkUSZSYaaS+yh3FC9PhyI2pu9OjRLrovO9G71EP6YyJSEHREobCnMVL7eBWE2eTJk13qV/YBZv4whsglL5KcvpOmmrEm1S9CHyGEtGNucKxvlAQSGDFEKlnGmhetyHNYM++RYV7ZvHmzexnHPrEbN250Y0A0JPOzW7duJ9zLtxHv/2rvfrPIypQsbD+8dkPqy0Yv2pd+IW9rVjoiGWC36J9t9u3sFbZw+RbbvifavfAtX6qIndOgil3dubGdVrWMxcYn2rAJP7tU0Oc3O9Wevv0iiywYZtT74OhpFn0o3t554gprVLtijqcG9zPZAhhvxhrWjCGLJYiW91LVM05etH2giyFweZ55/UMcjh8/3ol87jPSAhP1iyj0TfnOOUT189xirJGjPAN4HnIPEh2e2fOIBSnssct9goD2LdTFghSigXnucZ/yvOWZQVvYu9a3cO8x52DBAhL+Tf+Zewht32eMdx71kjGBZwiS1Pd+9drNogYi6qmXZxMymsUtSGUig30LEcM8y1lYwXlw5RgWUPAszyryiJSuPHf8UzaTyYBFHaTRJ/I72IIooi4yItB2fj4Q4c0e3V7/mM+IeiKnua9hRfaJ3HpJvvXASnt97p1OdPY/72WrW/68DJsfmxhjY3+93f7ZNc96n/WotT31qoDHHji80178+Vo7p0oX69pgoIsezaos3DTVJix4wMoXq2F3th6f6Z7BG/cttbFz73BitP95I61WmbMCVk907OhfbrYhF3xilUucnmkTouP2G6mF56z/1LZFrbEUS7YSkeWtWqn61q5WHzuz8oWp57NH7ey1H7k9jomIPZwYbYXCilrRiDJWoVh161Lv9nQciUhdvPVHm7LsNVu/7y/HhP1oOfasKh1d3fRn9e6FNn3Ne7Zq53w7ELvLSWskbKlCFa1yiTp2U/N/I0nZv/iZHy+zLvUHWrtaR6L+gymjfrnZ5m/82l7qNt/KFTmSHcK3ILOJ4KaPf239yRDkiPlKJWpbs6pdrXO9W10E8JGSYjujN9ic9Z/Zgo3f2o7odU6Gly1Sxc44pb2LqC74/wLZu0ZScoK9t/ARm7P+E+tSb6B1azgoYLNJBb1w83c2a837tnbPYieUSdHd/jTG46I0kcVEE/+4aoJt2rfMRR/Dt2KxWnZejcusVc2eVrLQv1tWBLoYqb2fm36lda57i13fbHgwGDM9hp/bZGXgdynS8vPcOdpCBCuRvxmV118/xa68sri1arXOli+Pz1QAt21b2D7//N902KSN/vLLKBs6dJcVLhxiL7xQwVq2/Hc/bK5J9CwCePHiw7ZtW5JL+Uy0L+IQYVy/fmTAvXX5OcgzjWcdzzWelyyIzM3CfrcjR+61UqVCbOnS0wIK4AULDtugQdvtwIFke/LJ8ta9e9rU2IsWxdoXXxy0uXMP2erV8RYTk+KEcqNGEdajR3EX8epFu27ZkmCffHLQZs2KsWXL4mzv3mQrVqyA1akTYZdcUtS6dSuWLoW2u8eTklIzCPF7Mf9vwPP9aAqpr+fPP2yvv77Pfv45xuLjzYjw7tOnuGt3yZKh6aonYvvxx3fZl18etA4ditiwYRVcX/0L+x9PmLDfPv44yqXApi4WD9x8cyk788zAW2OwII2fV/xM5mcqC06RwYF+1+D3ErJ4kMWGn938/sqCRxUREAEREAEREAERyIyABLDmhwiIgAiIgAjkcwK8YEGy8XLd7ScYEuIkm+8ekkiTTH+hKFAgjQzgJTyClDop1EUEm/8LDY7zru17LNcPJqoSoYKIQCYgWf0LdXr1cy2uT73UH+jliv/xtNtre6D+e/2EIYW6A/WTz+FxZD+4I3wD9c+XRTDt9W0TghZRT73IbN/+cW3qJpokGK6+9fq23WOX1d65uX1LMS6+8wl+gcbQdy578y4j1t5Ye2TIoEYAACAASURBVGMHL69e//b715vROOd2v3NSX2JSsvGFQoooGJZaRRJ78CUemacR4aSj/FcyEauSlJTs9ulj3vFvPg4LCbHQ0H/TFSYkJltScrKFhhQwooMpbm+/xCR3jn+9OWm//7gw17x559WHTPWeFxldw3+fQOYP4+jdg9yn/vOYzziGL9/nkf/1M7om0pdILVIrB4pg8553XjuoJ6O5zGe+z9FgnwfB9NP3fsps3vs/DzN7xvkzQb4SJcyCGhZbnH/++f/Oxf/PxEDfGYfsFDhQt/fzivP9n2kwIIKahSuMMYsH+PIivbNzvfTHplhCUoITeWGhBbPcA5g0xMhM9lT9VwKmrfXPrT/Zm/PutqEdv7NShU8JqnluLiXHOeEZFgLDzKQxbT4SqZhRm2njOwsesC1Rq+z+9pPTpSEO1CgiatkPmb1pKQWMNLIhLgI1/c96nh2Jlmz8TuCeMEf+c8en39fWzX9jn+Mj/Fzt7tj0v0e4etlr2dWb8v/toPaQ1D2P+Wzhpik2ceGj9mTnH4KKsvb6nJAcbynJSRYeFpnpeJNymX2ZkeFee0MKhAUcd9hxPH96bUYaZ7SfM32ENWOd2Z7P/zL7/9+9CoQ6Bv77TyOdYeb2FnbcjowI+wNnNE9958C0lW/a+N/+Zz0a3We9mjwc1JzN7CCeiWQcYVEImWK8LCpHU3F8PM/zjMN6SflMKujY2CM/9zIr7OPrnxqaX2+5Bj8rqcs/spMqSTnMcfyc5PMjz1t+V8x8kQeijwwV/O7N85OFkblZSAtN22hPoOjfIz9/jvSPP+l7oMjVI/sAH+mfm0Pud2x+rqU/Hg4eD483HOAB34wKv7uSHpmsFyxw4udKbhQY0H76x/XZ0zez3StoO1+02Xf/X/+2HNnv+N8xh4Vv6mzf41moSkpnL6qXDB1k++F39YwK0peFjWzzwOLdzI7NDU6qQwREQAREQARE4OQnIAF88o+heiACIiACIiAC+YIAURBIFUQCkV9EfJJqmtSn7OPJy7L8UohgZb9UogeJSkSIEBVB5ADRiuxRm5v7XuYXruqnCARLgL17eWlLRD3ZAYjaImKWSDayAPASNz8VnsWkpCQqHylLtDUv7UljyUtqXlYfz0JGCSKQiaJGArNQiNT/Od1L81i1Han32q+3WHhIpA0475UM0y4fq+t79ZIWeei0LnZJ/TtcxGheK+yj+/zMa6xayfpub1uV4Aggh4ncXrdnsTWo2Nal2t68f7l98fcI2xa12u5t976dXfXi4CrL4CiyPRD9SKYN7lVS1LOYLT8WMjeQWQYWZNUhIwmR0Zlt/ZGXObGoirnBYh4y3BAZzvYMeaGsXLnS7WnPVg8Icf4fhgwkXqYT/z7yez4ZRN5++22XYYT/B2ArG/2unxdmg/ogAiIgAiIgAseWgATwseWr2kVABERABERABHKJAClYSYnnG63Mynde7E+YMCFfrYJnz1tSapOWlUg4Xh7xgpAXY7woa9OmTS5RVzUiIAKBCCA3iVLzItN5CYv4ZEEGCzFIpZ9fCs8gUkOTltk3ypoUlaTPJ+V+djMP5AY7no+8UOeZyM8NskRceumluVF1rtVB+uRnfrrM+p09zJpW7Zxr9Wa3ogWbvnF7Gz/d+ScrHlkuu6ef8MeTovmJaZfYgxd8ZrXL5W463RO+80fRQCKFX/r5WiPleBJR1ilHMsWwYOHcape6/Zsjw9PuhZrdyz3zzDMuCpItOlg4Q1r3/+J5kd12H4vj2XKC7T7YAoRn1YgRI1yq3/xaSOHP4ka2goBFhw4d8ozwZNua/v37u9/d+f8btirJbKzZYqJhw4buZyzbMHCv+Gc6ya/zRP0WAREQAREQARHInIAEsGaICIiACIiACIjASUGAVGlERSA/SY9Xrlw569mzp9uTNr+lQEO4EA1NNAD7JyOheGnIvnFER6uIgAgcWwKkoSY1Jy9xieRh7z6igdnLL3dSDR/b9ud27ezdyfOZ/Yd5ViPCScPMft3/dfnll1/cvuDs+ZzdlNPHuu2/rPvYfl33id3a4lUrHln2WF8uw/rZI7hckSrWveE9qWmT/7PGHIMLT1kx1pZsm2F3tHrDCocXPwZXyLtVRsXusplrPrC/ts6wfYe3ub2e29fuYy2q98iVuTJt2jS3P/rtt9/u9lDPz4W94RF7/D6HAD7e222caOz5HZdsG6TwL1Wq1InWvKNqD7+38zOzfv361qJFiyzriomJcenRL7/8cmvXrl2eEeFZdlwHiIAIiIAIiIAIHDUBCeCjRqgKREAEREAEREAEjicB373a8nvqM/996/I7j+M5D3UtEYCA7sF/54FY5OyeIM2u/x6tOavpaM7y9kDNfG/So7nCf33uicH5v6aQ8+t7ewVTQ27PV2+P85y3Lu+cKRZpx1I80v6M1e/5eedeV09EQAREQARE4HgRkAA+XqR1HREQAREQAREQAREQAREQAREQAREQAREQAREQAREQAREQAREQAREQARE4xgQkgI8xYFUvAiIgAiIgAiIgAiIgAiIgAiIgAiIgAiIgAiIgAiIgAiIgAiIgAiIgAseLgATw8SKt64iACIiACIiACIiACIiACIiACIiACIiACIiACIiACIiACIiACIiACIjAMSYgAXyMAat6ERABERABERABERABERABERABERABERABERABERABERABERABERABETheBCSAjxdpXUcEREAEREAEREAERCBPEIiLi7Pk5GQrVKhQnuiPOnHsCaSkpFhMTIxFRERYeHj4sb+griACIiACIiACIiACIiACIiACIiACIpCvCUgA5+vhV+dFQAREQAREQAREQASyQ2D79u02btw4i4qKsqFDh1qRIkWyc7qOzacE9u7da4MGDbLmzZtbnz59rHjx4vmUhLotAiIgAiIgAiIgAiIgAiIgAiIgAiJwPAhIAB8PyrqGCIiACIiACIiACIjASU9gw4YNdtlll9ny5ctdX15++WXr37//Sd8vdeDYE3jooYdsxIgRRiRwy5Yt7eOPP7ZSpUod+wvrCiIgAiIgAiIgAiIgAiIgAiIgAiIgAvmSgARwvhx2dVoEREAEREAEjhAgKu2jjz6yU045xbp16/afYCGd7uzZs23OnDkWHR1tFSpUsPPPP9+aNGliBQoU+E/alNsXXbt2rU2ZMsXOOussa9GiRabV79ixw4YPH26JiYlWpkwZQxyFhobmdpNUXzYJ/Pnnn3bjjTfa0qVLXern22+/3W699VarVKlSuppSkhJsx4f3uu+XbNXPIqufmc2r6fCTgUBSUpJ7bs2YMcNFhPPsatOmjTVt2tTCwsLSdGH16tX23HPP2eTJk9293bZtW5s0aZIk8Mkw0GqjCIiACIiACIiACIiACIiACIiACJyEBCSAT8JBU5NFQAREQAREILcILFq0yC644AK75pprbNSoUblVbdD1bNmyxR5++GH7/vvvnUBBqBQsWNDKlStn1113nf3vf/+zokWLBl3fiXrge++9Z3feeac99dRTThxmVsaPH2933HGHhYSEuL5/+umn1qpVqxO1a/miXXv27LG+ffvazJkz3Zg8+uijTgZntAdwSkKcrbijvCGCq9z2oRU/89J8wSk/dXLlypX2zDPP2E8//WT79u1LfXYR1UtU+L333uueZb6FZ9zzzz9vr7zyipPAl19+uY0dO1ZpxPPTxFFfRUAEREAEREAEREAEREAEREAEROA4EZAAPk6gdRkREAEREAEROBEJ/P77704uIrNeffXV49rEw4cP24MPPmhvvvmmnXnmmXbVVVdZiRIlDCn9/vvvOyH81ltv2ZVXXnlc23UsLkYfEb8vvPCCDRw4MMNLJCQkuEjsn3/+2S688EL74Ycf7JZbbnERwQhhleNPIDk52fF/+umnXUT64MGD7b777rOIiIg0jUlJSbZ9M9+wgmWqWeE6rW3tk80tYd8Wq3bXlxZWtIxFL/3RSl9wuxUITRsZevx7pCvmBoGJEye6hRrnnXeeXXzxxe7ZxQIBMiqULFnSPvzwQ5fq2b8cPHjQPQNIAU2hHkSwigiIgAiIgAiIgAiIgAiIgAiIgAiIgAjkJgEJ4NykqbpEQAREQARE4CQhgHwgAm3dunX2xBNPWLt27VzErVeIbOzevXua3pAuesmSJbZr1y6X3rRWrVpWr169dKlOOQm5+9dffxkRvux5SZrcRo0apYl027p1q5177rlOlpAeuWrVqqnXe+211+zuu++2G264wfh7dkvctn+sQEiIhZc71QqEBJc+mTb//fffrs2kpS5cuLCVLl3a9bNixYppmgC7f/75x0jrirQlVXPjxo3d8b7lyy+/tEOHDjkx9M477zjJfdFFF6UeQmrnnj17pv6bqMLOnTs70Yg0vvrqq+3UU091UcDly5dPUzepotmTdufOnRYTE+PGIRBnTkKmk4Z6+/bthoCilC1b1ho2bOiirf0LY8bcWLFihUvLjdxi/EgVHqgwN9avX2+0ieORpghS2tysWbPUORIfH2+rVq2yTZs2uTbRT9pxxhlnuD99y4EDB2zjxo2uzdTJuURX1q9f3ypXrhwwPTgR5NRPXzmHNjA2derUSccPbqR1JnqTseaY0047LZ1op19Ieca7efPm9s033wSMSk86tN/WDzvf4neusdId7rDY9QstdsNiK91hoO396VWzkBCr/r9vLLJak9Ru0jfGnAhj+kc7GO+6deumSfvNeKxZs8Y2b97s2usdS5tPP/30NNw4lnuLubF79253LxKJWqNGDWvQoEG6qFROjo2Ndfc248LYMc7M50DR9zDmHmFsGHfqZxw5Fn60ySv79+93c4h5wTVoR5UqVVx69/Dw8NTjaDN10m7azHxmwYPXjiJFigScdxzHPbtt2zbHhDZwDvx8o7NpM+PH3OB+5T5lPvvPuew8Z+g39+UVV1xhkZGR7lS+d9ddd7kFLM8++6yL+s/ofmHhDfOUdPdff/11wDTv9GnevHkGR9JKB0o3np0261gREAEREAEREAEREAEREAEREAEREIH8Q0ACOP+MtXoqAiIgAiIgAqkEkH6eCAyEBdGAnKAgT6ZPn+5EMRLFkzNIFCLXHnvsMSdxKYgcziNKEnGBxON7xYsXd/KMNNMIIAoyC8lUvXp1+/HHH9PIUwQ1KXfvueceF3mZnZKSEGtb3u5vh1fPsSJ12liJVtdZZNWGFlq4tFkGewoj1ZA19BMxieBFViGRSJGN0PEK0u7xxx93aauRVQgzxB1ybdiwYU54ensX165d20m1jApiC/nnsfvss8/s+uuvd8KRVLGk5kakcy32D/Ytl156qRHBzXggihBmcCaaesSIEU7Eee2gLtgz5shtCtdGNpKCu0uXLqnik/6Topa01Yg76kakItaGDh3qhJfv3swIUfYpRgZSP8cz5ghp2oLc90TismXL7LLLLnPS2rcdzAGibNu3b59a95AhQ9weqV6bmYeMBwsFaIf/AgUEKXNl1qxZqUIVwU4/4fn666+7fjNeH3zwgRN0jCXSDhmJrL755pvdPPCEHsd//vnn1qdPH9cuojX9r+uNScL+rbZxZDeL377SpX4OKVjIkhNirUBouFlykoWVqmQVe79gxZp0TR3Gm266yck/xtBLf46wZqHAAw88YMWKFXPHIk+5V5inLCjwTZVO3xhD5DgF/izoQOBTL8ITDnzO/tPsQ1uzZs3UNnDc/fffb7/++mvq/cp1zznnHBs9erS7P30LjIhQ596mLdQPG+4XFm2QHtsrjAcLOBhDrx08K5CfI0eOTF1Ygazner51Uof33OBY33Ywht99951Lwczzhvq5Z5mn1M/iCe5bCgtWeHZ9++237n715hGLV5gDMMmt6HrmPXOWFNBwzizan3sSVsy9xYsXu3vRv7BohGhz5iiimHvSmxPZeSbqWBEQAREQAREQAREQAREQAREQAREQgfxHQAI4/425eiwCIiACIiACTr4gioi6Q4ydffbZhlD0CsLutttuc/9EDCHAkDMIOkQUEWkIFSQu+9oizZBM/BtBtnz5cldn27ZtnQycNm2aizAkuhWJhshDGPbo0cNFYXI+6VSRGwgd/k7bSKNKpF52Cml3Nzx/kcXvRGCnWIHQgla49nlOvBVt1NnCy1Q7IuV8yiOPPGIvvviii4hFtCCekFJEZ/I9hC+F79HWyZMnG3K3U6dOThb+9ttvNmfOHBcRjdDzonXHjBnj5BSi9quvvnL9J2WsV5A/7HNMQYgivCdMmOBEMvwR6Ug4hO6tt96aps1EBC5dutSQiETEIvsYq/nz5zv5i3j1InaRiYw5oheRjEBDOrF/KWIQsYSUY6yQdshYFgmQ2pboZ6Isp06d6o6dO3dumojoN954w40Xfadv9J3xRQoiGpkPXrQnEdP0l2hU6mUO/vHHHzZjxgzHGdFNtDGFfnnClbpp28KFC12bicr2jRpHspPG/JdffnEijXlH3xGnzMXWrVvboEGDXB1ffPGFE70wQJ4Stcr5iGxE27hx49y89ArtZRxhytj6C1HfQUnYs8mil06zqAWfWMzymWYFzCIq1bdSbW60wqe3scgqDdOMIeKc+c5cYh5x/3iiEonZu3dvdzztIloVNnCBL3KeY7lP6JuXohqm8GE+ICI5B6nP4gbuQSLQ3377bTeWRNwSgU7adeYF9zeF1OPcl0hU5joLHLyCqGXedejQwTGhHm98+Z7vQgXkL3URtY2Ipx20mXlA3xHXFL7PvOG5069fPydx+R7zgahdFkWQPp1+M4Z8nzHkGLIIcE2eHSymoN3cy0QZI6gZP+YRTJjPcOZ+nD17tvse455bkbVcDwnO847oYBZAZFR4ZtAezkFkc55/Yfzeffdd9204sxgkUMR+dp6POlYEREAEREAEREAEREAEREAEREAERCB/EJAAzh/jrF6KgAiIgAiIQEACWe0BjERCrCHbiJZDSiL2kDDIRvbnRaIgN4kIRjIiG4neHTt2bGpaU+QxMgnRRlpkooGpA/nC3rhE6SEE+T4ysEKFCi5KE3HkG20azDCmJMZb1O+f2t6fxlj8zlVGal5LSTFsXEhEEStxbi8rff4tFl6upoVEFHVVErWLXEHiIm28a9JGvrwIQWQW0hDhxF6fSEaOJfoQSY7cQqiTutm3BLMHMNGdyDVkH5HAiC2iT4kGRdx+8sknaVh4ApgUxV6KauQf7WA8fKWxJ4Cp45JLLnFNo82MF3K7Y8eOLkU1EbFIQPrL2CBl6R+ylChR9olGNiKsvOIJYKSbNz8yGyfqok6PMVId4bpgwQIng5HDFE8AE9ELCwrHEkHMvKXtpC2nPq5NJDoSG2HG/PHq970egpCxox4Yt2nTJnU+w4ZrIvWRnl5BmBLxCiMiwQOlRfbt7+F1C2zDSxe7RQYhkcUs8cAOF/lbss0NVqBA2n2cmVsU3/nG/cGYc2958s8TwKQ2RoJTOBeJz17RRFtz3yDKPQHMGDI3vPuVsUX2wg4hCnPENoK0V69eNn78+FSRCx/qZQEEcxBOXmGO8n3ELDIys/vT//7h3ywmoA7ainimeAK4WrVqLsuA12YWM8ABAc29R/Q3UbxEOJPiGol87733pqYY967nzS9SryNZmceMt5c6nLmPVOZ7LLDg70dbmGewoi7uFdqWWSEKHknNQhjuSeaff2EesriChQzMP8R9VvPvaPuh80VABERABERABERABERABERABERABPIGAQngvDGO6oUIiIAIiIAI5IhAVgKY6EREEIKRyEnf6DOkBNGypN5FSpHaGTFDZBsiD3nrFcQMUa1ECyOavMhGpAlpUInu8y1IQMQM9fumZ935+eN26J9Z6fpaqGYzq9BrWJrvpyTFW8Ku9Ra9fIbtmz7G4ratSP08pGBhK3ZmN6t889vue0TeIsOIWEW+EYXopar2rZSoQ6KSkTUIGd+CuKNfCDVfQcoxwQhgRCd1Ivlg6EWEsj8u/EmTjcDySiABzGeIVIQdnxMRS/EEMFGJyGSvsHcqQpVoUgQbApvxIGUu6WuJ6vYKooroVyJmPXHHZ54Afumll1KjxjOajMwD0kDDEOGOrESiM1/YK5YIVaJhKYEEMPMFCTtgwAB78MEHXQQpkdNIWsQh/WvZsmWG9wLRywheot2JevYtRLUjCok+RVL6c0aeIuB8mQS60Prn2tmh1b9ZodPOs8hK9W3fz29aeOnKVmPwj27RgW9BtJLuHHnLGBDFSgpoxC/3ElHXlEACmO+TzhjujBfjRsR4IAHsXZP6mN/MM8aAP5HbzDdkpFcYJ+4/5o2/IPUEMPd9VnvoUg9R0ywmYM9gIoWJ0GaRBAtGiECm+Apg5LJX4MN8RXQjg9nvmPYyZ1kswiKMjPYHpg7mMGNGWmbfDAd8Rgpp6rnlllvcYomjKfSTRRdkB+jatat71mXWLq7FvCWCmnFnUQKLT/wL40u0NAtxeCb67zF+NG3WuSIgAiIgAiIgAiIgAiIgAiIgAiIgAnmbgARw3h5f9U4EREAEREAEMiWQlQAm1StpfRFvRJ75R/uR3pjPkHoICgQqUpG0s/77aiKM+UIoEVWM3ECkssclUo7oUWQHEhKZgkAhos43peymMVfZwYWfp+tT0YYXWbVBXwXsa0pSoiXF7LH9v060Pd+/ZEnRR/bcLVy7pdW4/yf3dyJDEYrIOKIDEXEIJoQu+xx70o8oZiKf+ZyoS9/CHqcIK/pGpKxvCUYAE4nLvqEIKaJbKfClDYwTEbpw8kpGAhhZiChiDIj6pGQkgOkr/SNSkn5xDdL2kmqXPV39C1HKCFKvXj4PVgAjJhH91I9IRmxzHVLgktaZ9MdZCWCuh6hGshH5yYIC5pQXKY5Uzky8IUCJfEVE+qY1pl4kHpHqSE3ffZuZf8xvxuGtt97Kcr/Yw2vn266vnrZCNZtakXrn284vHrMyHe60oo07u3Tk3rWQ6AhD7hfSpSPCuSfgQDtJY02qY0pGApg2I/w5lnnHvZWZACZ6FolK1D57dPN3xGyg+xVByXVJB04UqleCFcCkpiZtOf1krhLdyzOBhQSIW995lJEA5tlCBC/zk3qIGmahBRH2tImFFpnt38u5pL4OdL8y97m/qItxzWmBN/cN0pc5wr0WTJQu12ccEMBkHWBxgooIiIAIiIAIiIAIiIAIiIAIiIAIiIAI5BYBCeDcIql6REAEREAEROAkJJCVAEZ8EVFJVCpyMiIiImAvERh8RvQm8oxoYQRPoIIkJkUvIogIPNI/EyWIDKEgZRA7ROUNGTLEpfb1yo6Ph1jMihnpqi10anM75Zoj0tQrKUkJlrhvqx1ev9CiFn5mset+N/YH5vsFChayYo0vsSoD/o0CRf4hmZDAROPRD8QvKWjpO1KHiElEKVHMXqpi/8awlylRjr7FE8DPP/98GpnmHYNsu+KKK1LT3Hp7kiLASOOLuPMiPD3xnJEARkITqY0ERsJRMhLAyCuEKPuh8kVq4FGjRjnmXnpk//7BBAnolWAFMPVfc801TgaSThx+iFjEORHXzJlgBDDRsuylTNQ2+94igJHJyFMiRdm/OaOCUGXOkcb7rrvuCngYbaKNXiECnraTppeoYaR1ViXx4C6X7jmkUHFLitplYaUqpTmFMbr22mtdVOsrr7ziIt2RlIw3exaT8hr+wQhgxCF77xKd/vLLL2cqgJGNyHLuU85r0KCB24OYyGkijwMVZL23lzSfByuAmXP0DUlPX73nAfc39QUjgLkeY82YewKYZwVRzMhl7svMIrIZZyLnSUfvRZb79xHhT1R7Tgr3D/Mf7kSss4glGPnLtVhMwbzl3kZUk45aRQREQAREQAREQAREQAREQAREQAREQARyi4AEcG6RVD0iIAIiIAIicBISIHVz69at3b6xpGX1j/AlOhABg5hCUBCBl1khMpMITd+9ZjM6HsHaqFEjF4WI4PEVa4gv5A17vNKu7BQELyl4oxd/Y9HLfrS4rcvNUpLNEHIRhV3kb/Gml1mRhhdZeMm0Ys67DlKaNiGv2GsU6YSQu/vuu117iNYlAjXY/YknTJjghBWpegOdx36gpPxF9iJ4feslyhNJSvQx6Y+J1qRkJIBJ+4y0RNwjvygZCWDGgAhg5Dcpcekz7UMKE01KGuqsSrACeNy4cS49NrLshhtuSBO5iSAkKjQnAhgJx1zxoqSZrxmNC/MdNog3IkOzSudM34k0pY+kSOYe8OR8Vlwy+9yLxCWlNxLYl/O6deucpA1GABNFymIJIquZq0QUZxQBzDxCsiPbu3fvbsxJFh0Qcc+8YsyDKcEKYG9+Iph9mdFmJGlOBTDimvH2ooEzWmhCX1hAwnwjup89eYO9X4PhwDOR1NbsiY34ZUEBiweCLcx1xD9CnAUXtNW/sFCAZykR94wZz8rc7EOwbdVxIiACIiACIiACIiACIiACIiACIiACJx8BCeCTb8zUYhEQAREQARHINQKkeG7VqpWTWwg4ogCJqCQ6DTlFZCqCgxSnRE4iMJE5CCtEE6mTEbelSpVybWLvUkQngg1pRpQnKXmRJeyxSt3e3rqkvm3RooWL3GT/XWQIaYeJDEaIkJYVafPII49kq78Jezba+mEXWMLezST2tQIhoRZWuooVrdveSrUfYBGV61uBsLSRzLSFthE5S2pgZBnyhSjTDz74wCZPnuzSDpM2F8FItCZiCWnL3ymksUXm0D//tLREWCKzORcuSFzqhzOpcdlzFhZ8IeZ80xgjh719epGFRGRSPMGG5OXvsCPC8/bbb3eRo0RfEpVI8QQw+8UShYuAYzyIjCSKkuhWopppP+NA5DBRughCIonpD6maGZuqVaumkVDBCmAkI6KMNNbUTT3Ibi8CGLmaEwHM3ELKk0ocKUjkOAsLGEfmFv3kGsxnmCNW2W8YTghTotERd4w/Ypa57BvFydhff/31ji/ph0m3fLQFjqR9Ypk2dQAAIABJREFU5h5CjNMm7z5hL2PGM5AAZuynTZvm9oSmb+zdy9ygvaTRJsrVE8BwQegzv+C8atUqlyYaxowFe+KyDzBzhAh/xpFIWN/7lRTQjJNvCVYAe5HTvnOOecR+tkTd5lQAs1iBiFkigllIwIIFeDA+PK9YvMGchQnHEB3NM4q06iyi8CLEmevcs4Hu12DGl1TdPDtpC/eaf0r4rOpgb2LmIEx4rhCN7V+oF3nNWJN9gAj9YCOMs7q+PhcBERABERABERABERABERABERABEcjbBCSA8/b4qnciIAIiIAIikCkBhCHCjyhXJDBiBkmGnCHyjLJy5Urr27evIYtJ3Up6Y+QawswTjoglCkITWYaMQowSsYbsRGAgZhBUpNGlcP7QoUNdpCnHEPWIWKZO0uAio4mwCyRGMutUclyMbR7X1w6tmGWR1c+yki36WOE6ra1g2epmIaEBTx04cKCLlkVue0KXviDL+DdCFbmIYEJeIn+JHkWcIZuIykPqwYV9i/33lyWV9kUXXeQibZF78EU+IduQitSH6EZmIb99o/wQefBHIpOeGhFN8QQw0pq2wQ4phUCEJZGdpKOmeAKYvvAZvJH3iGfORwiSdpiCxL///vvd/q+MF3KNvtJevvfzzz+niXQMVgAT3Uy0MfKVehFvSDuE5Z9//unka04EMG3mXOTylClTXN/q1KnjRB/Rpgh05jaiFa5//PGH9erVy0lu5jKClHYguGGCEEdeemXNmjUu4pT9qZGmzN+MUqEH+7ihz1yHyF3vPqG9LDxgHnn7+vqngOZz2CFlmReMH/OUhQpEpVM8AQwT7ldYILjpB/c5whLZDyfmI3tOM1eYs8wj737lfNggwH1LsAKY86gbwck9jFiHP5yZQzkVwLSFaG+yFhDBjhTnizGh7q1btzrZi/hF/MOY1Ou0w/9+ZdyJivbu+WDHj+O4Z7lPEPnefeZ/PnuB+6bP9j7n2cdCCAQ+iz6Q+oEEMs8lxooCP/a45n5VEQEREAEREAEREAEREAEREAEREAEREIGsCEgAZ0VIn4uACIiACIhAHidA5O/w4cOdIEKYIBqQlexb6xVSQQ8bNsxmzpxpRMsiQolEQ7wMHjzY7ZPrFepAbn311VdOOBHxh5xBrhLF9uKLL6Yei4AihS0CCiHHuYiwxo0bu+hf5Ih/NG0wwxGz9Aez0DArXLuVFQjNOi0r6XO99iLAuSYiDGFE2mekmW//iNIlMhjZihhFkBJJ2qxZMxdJGWifWHgiu0nxi5hEthORSBQuwhHBTqrp5s2bp+si0dBEC5JmFrYUTwAjoJCTcIYdqZ8ZK/Za9oongInMRogiGWkjkbJ8hizzCmIRkUq7ELIIRsQjohuRBydfWUV/iaRlXJGwmRWEFwLdq5fxRlwzl+CBPPciTolMRUwz5zw5Td1EtTIeSE/GzStE+hJtOnXqVJdKG8nGvEPOIc1h4hX2CqYdyGAWJjAesCMClu/D0JcHCxXoHyIVoUg0d3YjPv25MG+oC57cU4wfdSJikaPMCSQjBfEOH8YMPqRVpvB3IoCJfvYkpieAubfYm5vFFIhROBCxThS/F4VPHfQdQYoIhRvzHzHK/cr8JArVtyCAiSZmztGmjIq3Py5jSL1E3HJf0QdYs+c3Y0WBBfcP/WHBiW9hrBlzxso3BT3pvOHHnywaYY4yj5DWfJ/oXK9/RM4i7ll8ABfuV3hwD3Ff+kbcZzqBfT7s379/6mKWjM5B0Ht7m3vHwMVL2829xsIEZHagwtznvueZATMEcEayOdh26zgREAEREAEREAEREAEREAEREAEREIH8QUACOH+Ms3opAiIgAiIgAhkS8NIdI5kQEkguZBISyLcgipBUyF+OQ6Ig75An/pKWzzkWCUf0L58j4zjWX5zxOdKJY2kLn3NcIIl6rIbRv71cJ7N20E54IdbgQmQjvGi3PzevzZyDBOM8/s5xcOY6SEi+h1ALtC8tzD1p6+156glgpBbXhSN1IYr82+AJ4EmTJrnUwohXruNxDrSvKNdkXOifxwM56T8uMECqcd1gRBr1MjdoA31mbtAWj583lxC6nvj03VvVSz2O7POP3Aw076iXY/3nHf1iPKjPm3f0jT7680BQEv1Lql7qQhqSNjsnixN85zDthTFMGD+uCwvayr3l7Q3scSCiHinIvyl8Dnff9noCmO958pe64cCxgcQ17WAcqde7XzPiRmQw7BCRWfUfrr7PAdrMObSB54EXKc9x7HPriVlfRsx7+BD56t925hD8fMcQJtTr2zbq5/lCW4K9X7N61njzM7PjYOR7P8OWhSPsK02fEPKkPs/oWUe7kb8sYOC+9yLcs2qbPhcBERABERABERABERABERABERABERABCWDNAREQAREQAREQARE4CQl4ApjoStI0Z1Y8AUwa6S5dupyEvf3vm0zUcr9+/VykNtHQRGYi8rw9ZY9lCz0BTEQ6Ea+ZFU8AI0CZG4Hk/rFsq+oOTABhTBQ6EfNI69atW7sI94wiepHFpLomjTSp8InyJttCoAUiYi4CIiACIiACIiACIiACIiACIiACIiAC/gQkgDUnREAEREAEREAEROAkJCABfHwHjWhMJDB7NU+fPt1F35Ka29uT+Vi2RgL4WNI1l4KbNOhEQmdViEJmHmS3kGqfPX2J/GURBmnF2c85o8Jexu3bt3eR0Z07d3apuJX+ObvUdbwIiIAIiIAIiIAIiIAIiIAIiIAI5F8CEsD5d+zVcxEQAREQAREQgZOYABKJPYjnzp3r0uNmVtg3ePz48fb666+7fV1Vck4AIffOO++4fWuHDBniUkIf60L6YvbFZj9Z0gBnVogAJrqUyF/mhiKAsx4dBHDbtm2DFsCkXc9uYb48+uijbgz79u3rUjpnVvbs2eOEMfs4c/wpp5yS3UvqeBEQAREQAREQAREQAREQAREQAREQgXxMQAI4Hw++ui4CIiACIiACIiACIiACIiACIiACIiACIiACIiACIiACIiACIiACIpC3CEgA563xVG9EQAREQAREQAREQAREQAREQAREQAREQAREQAREQAREQAREQAREQATyMQEJ4Hw8+Oq6CIiACIiACIiACIiACIiACIiACIiACIiACIiACIiACIiACIiACIhA3iIgAZy3xlO9EQEREAEREAEREAEREAEREAEREAEREAEREAEREAEREAEREAEREAERyMcEJIDz8eCr6yIgAiIgAiIgAiIgAiIgAiIgAiIgAiIgAiIgAiIgAiIgAiIgAiIgAnmLgARw3hpP9UYEREAEREAEREAEREAEREAEREAEREAEREAEREAEREAEREAEREAERCAfE5AAzseDr66LgAiIgAiIgAjkHQIxMTE2c+ZMW716tQ0cONBCQ0NTO5eQkGCTJk2ylJQU69atm5UsWTLvdFw9EQEREAEREAEREAEREAEREAEREAEREAEREAERSENAAlgTQgREQAREQAREQAT+n8Cvv/5qs2bNsl69elmtWrVyjcvu3bvt3XfftRo1alj37t0tJCQk1+qmoqioKHv22Wft1VdfdeL3gw8+sM6dO6deY968edalSxdDBPfs2dMeeeQRq1atWq62QZWJgAiIgAiIgAiIgAiIgAiIgAiIgAiIgAiIgAicGAQkgE+McVArREAEREAEROA/IRAfH2+bNm2yyMhIq1y58n/ShuTkZEOQ8pWYmOjaUr58+f8kSrVBgwa2Zs0a69evn40dOzbXeBB9e+ONN1qRIkVSeWdUOQw2b97sonVr1qyZZRsOHDhg1113nX3//ffu2IYNG9qYMWPs7LPPTj13xYoVdsstt9jChQudBG7RooWLCK5QoUKW9esAERABERABERABERABERABERABERABERABERCBk4uABPDJNV5qrQiIgAiIgAjkKoE///zTOnXq5KJCX3755VytO5jK4uLi7Pnnn7eJEyfatm3bnJwsXLiwnXrqqfbggw/aJZdcYmFhYcFUlSvHPP300/bWW2/ZyJEjrWvXrrlSJ5X8/fff1qdPH2vSpImNHz8+0z6tX7/eWrVq5UTud999l2kbkOeDBw92shph3KNHD3vppZesXLly6c4jRfRTTz2VOs6XXXaZjRs3zklpFREQAREQAREQAREQAREQAREQAREQAREQAREQgbxDQAI474yleiICIiACIiAC2Sbw+++/O9lIdCrpg49nQfYinZGSZcqUsTZt2jj5SwTu3LlzLTw83D799FNr27btcWtWUlKS8YV0zs00zchZ+kudWQlt9vBF/rZs2dJ++umnTPv+zTff2PXXX28HDx50wnrChAmZCt3o6Gh74IEH3HEFChRwsvimm25yf1cRAREQAREQAREQAREQAREQAREQAREQAREQARHIGwQkgPPGOKoXIiACIiACIpAtAmvXrjWiR4lM7d27t1155ZX22GOPpdaBpGS/Wt9CtO7evXstNjbWicxixYq5NM2BRClpjDmWqFMKYhfJ6ys/d+zYYe3atXNpn9kft2nTpu5zJCX72Y4YMcJuu+02JymzW5IO7zdLKWChhYqbZSE3kae0xbfQt4zSIyNyaePhw4eNFNpwRFbDgvN8y4YNG5z49S3sLRxIuG7fvt3Vu3HjRrv44osdj3feeSfNuYyJx5B9f6+55hr74YcfrESJEjZ79myrU6dOlqh27tzp9gNesmSJNWrUyD7//POA6b+R1owhfEqVKuWuoSICIiACIiACIiACIiACIiACIiACIiACIiACInDiE5AAPvHHSC0UAREQAREQgVwnQIpgxF5GpVKlSoYk9gpRuc8995zNnDnTyVIk5Omnn+4ih9kv11fsIopJpfzll18aAhSRWKVKFSPl8MMPP+z2+KWw9zCRrnXr1rUZM2Y4SeyVqVOnuuP79+9vr7zySrb6n5KUaNs/vMfiNv9txZp0tRLn9rawkhUzrOO9996zm2++Oc3nXJs9cgOVDz/80EaPHm1btmwx9t9FAhcvXtzOOecc1z/23vUEb+3atV0/fcu+ffusUKFC6aru1auXY5ZZWblypVWrVs0d8tdff7noaET0sGHDbODAgRYaGhoUq/fff9+NXcGCBY3+d+vWLd15y5cvtwEDBrjrIOrffvttJ4JVREAEREAEREAEREAEREAEREAEREAEREAEREAETmwCEsAn9viodSIgAiIgAiJwTAggbRGH+/fvt1mzZrlo38aNG6deq3Tp0jZmzBj373/++celGSZaGKFZvXp1O3TokC1atMjJXdI4E0WM9ERuIlOnTZtmFStWtPr167tjkIhEk5JuGFmJMCYSlf2Ht27dasOHDzcEaEREhO3evdvuvvtuF9nK3sAXXHBBthgkHthhG17sZHFbl1uB8EgLK1HBip3R2Yqd2dUiq59loUXSSkz6/9prr7lrEFWLjM5MAD/zzDP2xBNPOAHOXsUUJC+c4IPErVq1qvv+7bff7vpDgQnMMxLAL774os2fP99FTf/4448uYpr03L6FNN1ly5Z13yJCesiQIVa+fHlXNyI92IKY79y5s5P8tJFr+xf2B/7f//7nUmIj7X/77bdsXSPYtug4ERABERABERABERABERABERABERABERABERCB3CUgAZy7PFWbCIiACIiACJxUBLLaA5h0z/fdd5/bM/baa6+1QYMGuQhURCYRskS8Nm/e3D744AMXBYuwvfXWW93+tYhSTwDPmzfPRZOS4hhZ2aBBA5ca+Y033rChQ4e6FMqIXlISE2XMPriPPPKIS03NZ9kpSYcO2O4pw+zgom8scf9WS46LdqeHFiltkTWaWvEml1jRMzpaWImKThD7FiQ3EbzBCOBRo0bZdddd5wQ3aZvpN5KU7yPM/Qupn4kazkgAe8cHuwcw6Z/ZI7lJkyZGxHR2onOJ/mYRwLfffuv2XmZM/AsCHpm/a9cut0Dgu+++SxXb2RkPHSsCIiACIiACIiACIiACIiACIiACIiACIiACInB8CUgAH1/eupoIiIAIiIAInFAEshLAiE32i2Wf388++8xF/3qFaNmOHTu6lNCIT9JGd+/e3YlChGTr1q1Tj2WfXEQvchSZfPnll7vPSJ9MlOlbb73lroFM5dgOHTq4CNfTTjstzX65McunW8LujekYhpWqZEUbXpTm+0mHo+zgws/t4OKv7fC6BZYYtcssJdkdE16qspXucIeV6TgozTnZEcCkRL7qqqtSzx8/frzdcccdLhXz888/n66NuS2ASf+MWEfgInKzI8rZd/muu+6yN99800Utsx+wf2EcvvjiCze2F154oRuTQHsXn1ATWo0RAREQAREQAREQAREQAREQAREQAREQAREQAREwCWBNAhEQAREQARHIxwSyEsDLli1z0bxE6xYtWjSdAPT2EV66dKmTwwjbzZs3W4kSJZzQ9S1EE/NFGuMbbrjBfYTAvPrqq1266Mcff9x+/vlnF0WMVCaNMqmQvXTKHL9pzFVO6voX5G+1QV8FHsmkREuM3mP750y0Pd+PsKToIymZC9duaTXu/ynNOUcjgImivfTSS130r5c+27fy3BbARF4vXrzYzj//fCeAsyNnEe2k2aadRHSzt7CKCIiACIiACIiACIiACIiACIiACIiACIiACIhA3iAgAZw3xlG9EAEREAEREIEcEchKACN2EY2IXaJbQ0NDA16nR48eThCTKnj79u02cuRIK1SoUMBjqY/9cw8cOOBSKBN9+sknn7hUxohJUg4PHjzYPvroI3v66aftnnvuSa0n2wI4JcXid662qHmTLfrvH+zwpj8tJSHW1ZfbAnj69Ol28cUXu9TKY8eOTdf33BbA7J9MumwE/ZQpU9z+ycEWIq8Zz3feeccaNmxozAMVERABERABERABERABERABERABERABERABERCBvEFAAjhvjKN6IQIiIAIiIAI5IoD4I1UzIpZoUP8o0rVr17r0vyVLlnTpgH2jcQNdsF27di5lMDK0RYsWmbaJSOGmTZtazZo1bcaMGWmEMSmk2YfXP5o2+fABS06IS1dvgbCCFlq45JHvpyRbwp6Ndnjd7xa14BOL+We2JcdGWUpSgllImEWUP9UKn97WSra6zgrVPDtNXUQAn3POOda1a1ebPHlywKha9jZ+4oknzD8FdFYCuE6dOm6v4G3btmW6X++aNWvsjDPOsHPPPddFQGck3dmPGdFct25dt4dv+fLlg54D7ENM5DXcu3Xr5vrqX5DxK1ascBHdpIlG7quIgAiIgAiIgAiIgAiIgAiIgAiIgAiIgAiIgAic+AQkgE/8MVILRUAEREAEROCYEfjrr7+sVatWhrhFAkZGRro9eNkjlojS6Ohol64ZIctevUOGDHHfJ70zx5EaGkEZFhbm2vjiiy/aww8/7CJhiS4lCthLBU2dnONFqiIWzz77bCtevLh9+umn1qBBAydcOY49dJGsSM7nnnsuW/1P2LfFNo3qYXFb/raUpEQzK2AFwiOsUNVGVrLtzVbk9DYWXqaqWYG0Kaq5yD///OPE61lnnWXffPONaz99pH9eP3IqgBHif/zxh4vWbd++fRrOvh1cv369k9BVqlRxbahcuXIq64IFC6ZK6c8//9xJ3MKFCzsBjEwPttBPUkfv3bvXnnrqqTRR1l4dLA5g7FkEwBxhfpDaW0UEREAEREAEREAEREAEREAEREAEREAEREAERODEJiABfGKPj1onAiIgAiIgAseUwKZNm1wEMOmYr7nmGiNNMSmYo6KibPTo0e7a7Mt77bXX2p49e5yYRAaWLl3aHUOK6Msvv9x69erljiXCtXv37i5ylLpIU1ypUiUj5TD7zBYrVsylh6Ygl2+77TaX/pko1i5dujjByL7DX331lZOeRB23adMmWwySDh2wTaOvsEMrZ1t4mWpWtMGFVrzp5VaodgsLCY80K1Agw/qIzkXO8mefPn3c/rhEBZMuuVmzZu68nArgxx57zIltuCBu9+/fb0Tijhs3Lk17du/e7aKf2d8XkU7KbI5dvXq1vfLKK1amTBl3/JYtW5zE3bBhg+NPPcGmgWa/ZcR62bJl7bPPPkvtm29DqA/pn5SU5CTznDlz3DipiIAIiIAIiIAIiIAIiIAIiIAIiIAIiIAIiIAInNgEJIBP7PFR60RABERABETgmBIg2nb48OH2xhtvGOLRk33sK/vll1+6a/M90hu/8MILTvgifomKRTYigon4JVKUQtrgVatWuejdX3/91QnOuLg4F0GL3EVYvvvuu2mOJap43rx5TkJzLaKQSTU9cOBAJ56DlZqpoFJSbN/sty0lLtqKNLjQwsvVPCJ+gyhcnyjmV1991fEg6pfUym+99Za1bdvW1ZBTAczeyFdddZUTuzApUqSIE+pEBPsWxDfRtjDcunWrYw0T9mEmIthL9czYIZVffvll187x48fblVdeGTBttVc/40OK7r59+zqBjLxn7BG8/oUxufnmm42U1NTPeURpq4iACIiACIiACIiACIiACIiACIiACIiACIiACJzYBCSAT+zxUetEQAREQARE4JgTQDgi95C7ROqWK1fOzjvvvHT7/RKFumDBAhdxGhsb61I3IyWbNGmSTiDyOemOkcEHDx50ApM9ZElTXKpUqTR94nNk47p169z1+fzMM8900ab+exIfcxj/L7xnz55ty5cvt/DwcKtXr55LVe2JaNoKr44dO6aJiCWammhaJGmHDh0CNhV21I3srlChgou+5k//wpj8+eef7otIaUQ7spjoYS8VNeeQRrtnz562aNEit5cy+xLT1kD7Bnt7+g4YMMDmz59v1atXtw8//NCxDlQ4HolPFDDymnZrH+DjMQN1DREQAREQAREQAREQAREQAREQAREQAREQARE4OgISwEfHT2eLgAiIgAiIgAiIwH9KgNTMpIAmdTeRvO+9956T096+zDSOyOYlS5a4iF7+JBqbyGHksa9Q9u0IkhoBfNNNN1nDhg2NPYeJWlYRAREQAREQAREQAREQAREQAREQAREQAREQARE4sQlIAJ/Y46PWiYAIiIAIiIAIiECmBIgWRur27t3bRVEXKlTI7r77bnvkkUdSz5s6dar169fPRR6XLFnSxo4da127dg0YKcxJhw8fdum6iYImCvvbb7+1Fi1aaCREQAREQAREQAREQAREQAREQAREQAREQAREQAROAgISwCfBIKmJIiACIiACIiACIpAZAdI1r1y50kaOHGmkomafZdJGe4U00oMHD7adO3favffea82aNctQ/nIOKbwvu+wyK1iwoN11111u/+NAaaU1KiIgAiIgAiIgAiIgAiIgAiIgAiIgAiIgAiIgAiceAQngE29M1CIREAEREAEREAERyBEBIndjYmKsbNmy6c5HAicmJroI4KwKQnnbtm0umpjj/4u9mLNqoz4XAREQAREQAREQAREQAREQAREQAREQAREQAREITEACWDNDBERABERABERABERABERABERABERABERABERABERABERABERABERABPIIAQngPDKQ6oYIiIAIiIAIiIAIiIAIiIAIiIAIiIAIiIAIiIAIiIAIiIAIiIAIiIAISABrDoiACIiACIiACIiACIiACIiACIiACIiACIiACIiACIiACIiACIiACIhAHiEgAZxHBlLdEAEREAEREAEREAEREAEREAEREAEREAEREAEREAEREAEREAEREAEREAEJYM0BERABERABERABERABERABERABERABERABERABERABERABERABERABEcgjBCSA88hAqhsiIAIiIAIiIAIiIAIiIAIiIAIiIAIiIAIiIAIiIAIiIAIiIAIiIAIiIAGsOSACIiACIiACIiACIiACIiACIiACIiACIiACIiACIiACIiACIiACIiACeYSABHAeGUh1QwREQAREQAREQAREQAREQAREQAREQAREQAREQAREQAREQAREQAREQAQkgDUHREAEREAEREAEREAEREAEREAEREAEREAEREAEREAEREAEREAEREAERCCPEJAAziMDqW6IgAiIgAiIgAiIgAiIgAiIgAiIgAiIgAiIgAiIgAiIgAiIgAiIgAiIgASw5oAIiIAIiIAIiIAIiIAIiIAIiIAIiIAIiIAIiIAIiIAIiIAIiIAIiIAI5BECEsB5ZCDVDREQAREQAREQAREQAREQAREQAREQAREQAREQAREQAREQAREQAREQARGQANYcEAEREAEREAEREAEREAEREAEREAEREAEREAEREAEREAEREAEREAEREIE8QkACOI8MpLohAiIgAiIgAiIgAiIgAiIgAiIgAiIgAiIgAiIgAiIgAiIgAiIgAiIgAhLAmgMiIAIiIAIiIAIiIAIiIAIiIAIiIAIiIAIiIAIiIAIiIAIiIAIiIAIikEcISADnkYFUN0RABERABERABERABERABERABERABERABERABERABERABERABERABERAAlhzQAREQAREQAREQAREQAREQAREQAREQAREQAREQAREQAREQAREQAREQATyCAEJ4DwykOqGCIiACIiACIiACIiACIiACIiACIiACIiACIiACIiACIiACIiACIiACEgAaw6IgAiIgAiIgAiIgAiIgAiIgAiIgAiIgAiIgAiIgAiIgAiIgAiIgAiIQB4hIAGcRwZS3RABERABERABERABERABERABERABERABERABERABERABERABERABERABCWDNAREQAREQAREQAREQAREQAREQAREQAREQAREQAREQAREQAREQAREQARHIIwQkgPPIQKobIiACIiACIiACIiACIiACIiACIiACIiACIiACIiACIiACIiACIiACIiABrDkgAiIgAiIgAiIgAiIgAiIgAiIgAiIgAiIgAiIgAiIgAiIgAiIgAiIgAnmEgARwHhlIdUMEREAEREAEREAEREAEREAEREAEREAEREAEREAERED/GWUfAAAgAElEQVQEREAEREAEREAEJIA1B0RABERABERABERABERABERABERABERABERABERABERABERABERABEQgjxCQAM4jA6luiIAIiIAIiIAIiIAIiIAIiIAIiIAIiIAIiIAIiIAIiIAIiIAIiIAIiIAEsOaACIiACIiACIiACIiACIiACIiACIiACIiACIiACIiACIiACIiACIiACOQRAhLAeWQg1Q0REAEREAEREAEREAEREAEREAEREAEREAEREAEREAEREAEREAEREAERkADWHBABERABERABERABERABERABERABERABERABERABERABERABERABERCBPEJAAjiPDKS6IQIiIAIiIAIiIAIiIAIiIAIiIAIiIAIiIAIiIAIiIAIiIAIiIAIiIAISwJoDIiACIiACIiACIiACIiACIiACIiACIiACIiACIiACIiACIiACIiACIpBHCEgA55GBVDdEQAREQAREQAREQAREQAREQATSEti7d68dOnTIKleubAUKFBAeERABERABEfhPCSQnJ9uGDRusdOnSVqJEif+0Lbq4CIiACIiACIhA3iYgAZy3x1e9EwEREAEREIETmsC8efPsrbfesh49ethFF12UrbYmJSXZ/v37LTIy0ooUKZKtc0/Egw8fPmzPPPOMISteffXVbDcxOjra4uLirGTJkhYaGprt870TLr/8ctu1a1ea87/99lsrXrx4juvUiSJwMhDYsmWLvfjii1alShW7++67s9XklJQUi4qKcucUK1bMQkJCsnX+iXjwuHHjbPr06TZ69GgrW7ZstprIs4hnEs+N8PDwbJ3re/C1115r69atS3M+7WncuHGWdfKCfe7cufbggw86AfzZZ59Z1apV05yXmBxvMfEHLCKssEWGFbHDCQctPinWihYsaaEhOW93lo0L4oAN+/62T/58zvo1G2ZlClcO4oxjc8ic9Z/Z4i0/2G0tx2R6ge0H19q3y161yiVOt051+x+bxhyDWpfu+MW+WTrK+p/3spUqVPEYXOHEq/KvrTNs9rrJ1un0/lar7FnZamBSSqIdjj9o4aER7r4JVKJid7tvF48sa+7ZGLfbQgqEWrGI0tm6lg4WgbxKYMWKFdazZ0+3MGn48OHWoEGDPPF7Q14dL/VLBERABERABE5mAhLAJ/Poqe0iIAIiIAIicJITGDFihA0ZMsRef/11u+6667LVm++//9769OljrVu3di/2T/ayZ88e9yLotNNOs7///jvb3bn00kttwYIFNnnyZGvTpk22z/dOqFWrliHCfMvWrVtdlIKKCORlAr/99pu1a9fOrrrqKnv77bez1dWNGzfaFVdcYQkJCfbxxx+7+/hkL+edd54tWrTIVq9e7aR4sAXxOnjwYPvggw/snnvusXvvvTfYU9Mdd+aZZ9ry5cvTfP/HH3+0Vq1aZVonC4Q+/PBD9/Nl586dbqHQ2LFjrXfv3mnOQ2w+81MPu7TBXdan6ZP22q+32sw179sTnaZZ3fLNc9zuoz0xOSXZ3p4/2PYd2mYDW71hkeH/zSKnpOR4G/x1S7ugzvXWpd5tmXZr0ZZp9uxPV9hFp99sN5374tEiOC7nw/n1uQMtPinOBpz3ilsEkB/Ke78/ZF8vG2VDLvjUzqx8Yba6zIKACQvus9PLNbc7Wo+3gqGR6c6/amIZs5QUm9R3rx2KP2D9Pqxq5YtWt9GXL8nWtXSwCORVAq+99po98MADFh8fb5UqVbKXX37ZunTpIgmcVwdc/RIBERABERCB/5CABPB/CF+XFgEREAEREIH/mkBMTIxNmTLF3nvvPfeSncg1hOqNN95ojRo1cs0jMrVZs2YuyhZBEkxZvHixk7pz5swxZEDLli2tf//+1qRJkzQvN45GAE+YMMEGDhxop556qv3111/BNCtXjyFyeeLEiS5iEEmRUdm3b5999NFHNmnSJNu+fbuLQLv++uvtkksuSRNVe7QC+IwzzrD169cbXIio9i1PP/20Ec2XUbn66qvt2WefdR/v3r3bkCeUtm3bujqDEcA7P3/M9s+eYGGlKtmpj8zNNdZERnz33XeOYXajEHOjEQg95j1R2X/++adL1Yds5x4pX768UsrmBuT/r4Oo0fnz57usAPxJadq0qfXr1889l7xI0o4dOxrRMyx4YAwyK0Sfbdq0yd5991376quvjGdevXr17KabbnKyFzHolaMRwMuWLXNZDLh3eKZm9kzIRWSpVc2ePduef/55F1HEwpiMCs/zH374wQlunvllypSxbt26Gc8Af8l7NAKYF9m//vqrk+KMp2/h+vDPqFSrVs1mzZrlflbwXExMTHSH3n///U7qZiWAGfPPP//c/Xwgo0KNGjVs5MiR1r59e4uIiEhz2cVbf7Jnf7zcuje826466zEbO2egzVw90Z7oPM3qlGt2LIYqqDp3RW+yZ6f3sM51b7UL61wf1DnH4qAl22baiFnX2dBO31nVkvUyvURuCuA56z+xaf+8ZVc2HmINKrY+Fl1zde6M3mAvzepr3RoMsvNqXO6+t2DjNzZu3qAsr/nGlauzPOZEPeBoBPCXf4+0j/96xsoWqWLDuvwSMAq476SKlpycZO9fs8sOxUfZDZNrWIViNe3l7guPOxIeH7//fsgGDtyOk7bffqtp4eH/poJv3369rV2bkGG7hg0rb7175yxF79atidahwwaLiUlOV3+RIiG2bFmt487j0KFke/LJ3fbhhwesePEQmz//VIuIyH5q/NjYFFu+PM4mTTpgs2Ydsj17kqxSpTDr0KGIXX11CatVq6B5GfcTE1Nsw4YE+/zzg/btt9G2aVOClSoVaueeW8j69SthTZoUsrCw44OCObBxY4KNG7fXvvsuxg4fTrF69SLspptKWvv2hS0yMufZO2Jjk23KlGibMGG/rViRYGXKhFiXLsXs2mtLWLVqaTNKxMbGusWrDz30kG3bts1OOeUU9/8ULVq00O+Vx2cq6CoiIAIiIAIikG8ISADnm6FWR0VABERABEQgLQHSJyNWeJnuvWD3juDl/aeffur+SepMJGvRokVdJFhWhQhUIr780wgjGp577jnr27dvahVHI4BJL4r0qF69utWvXz+rZuX650hcpC4pUnlhE6gQSYso/Pnnn50I9y1du3Z1UqpQoULu20crgIka5npExvmnxCbKAAGSUaGNgdJOk5JuzZo1QQvg3d8Os4gqZ1itxxfkGm8k9MKFC107KlSokGv1BlsRQv2+++5LTe/LeewjinAn0pP5p3L0BIiCeeKJJ2zMmDFO0vqW2rVru0UARMhTzj77bBclz/55Wc0JFqPwnEMY+xbuu1tvvdUee+yxVCl4NAKY9v/xxx/uPqd9BQsWPHoo2aiBBR533nmnvfDCC058BirIaZ7Nb7zxRrpn/llnneW+zz3vlZwKYM5HuiOYEeHlypVL0xxSyvsvUvE9gJ83jK9/Gm3GC3GdlQDmWcHzde3atYZM5hwWIQUqS7fPtqd+7GY9Gz9ol51xr01Y8ID9uPItG9rpe6tVJuOFPdkYmhwd+tuGL+3NeffYsEt+ttKFK+Wojtw4adxvg2zTvqX2aMdvLTwk8zmdmwJ4woL7bcryMfbA+R/ZWVU65UZX0tWRkpJsv6z7xL5eOtKGdp5mhcKKumPmrPvURs7OWrp/dO2RlO8nYzkaAXwoIcpW7/rdyhatZqcUO9UKFEgvzG7/rKHFJR6y8T3XurTqt3/awE4pfpo9ffH044rr4MFkGzFij73++j4nKCtUCLNVq06zggX/FZ6NGq2xlSvjM2zXmDGn2PXXl8xRu5cujbO2bddbdHR6AVysWIjt2nV6jurN6UnIz2HDdtszz+y2+PgUK1061NaurW2RkdkXwKNG7bWhQ3cF7Nuppxa0sWNPsTZtjqQInz37kN1881Zbvz69aEdCP/RQObvzztKpwjin/QvmvAULYu3qqzc7Ce1bYEAbHnusvOVkFxXY3nHHNid//3/NUmr1jRtH2JtvVrKGDdNHy0+dOtUtiOL/AerWrWv8fPR+1wmmPzpGBERABERABERABLIiIAGcFSF9LgIiIAIiIAJ5kAAiYNCgQfbmm2+6vRT5+7nnnutSkS1ZssSl+yVaipIdAYwg7ty5sx08eNBJM6JcvWgsZC9ikii8hg0burqPRgD/18MSjAAm/Shp3S688ELHgwg7pMjQoUMd50cffdR9n3K0AjgzHp4AHj9+vGuLf0GGBdrjNysBnLB3k219u7+Van2DJccdtK3v3GYlzu1tZTrfY/tmjLVCNc+xki2vNQvwgjjY8fsvBTDRz4gkxoaxIsKTvzNvv/jiC7vjjjvcvs1Hs+dysBzy8nE8j4jwRmAyD/mTKF+iNVetWuWiOLt3754arRusAEYkk1qeiFMiXG+55Ra3kIXMBCxGIeqG6FTqphyNAP6vxycYAUxKZhjUrFnTiW84bt682Un3L7/80kW2U0/hwkde2h+NAM6MhyeAeYY+/vjj6Q7lfgoU7R+MACaqCsmN9KUfpNlkX/OM7tFVu3+3od9fbP3OGW4d6vSzz5Y8b98se9WGdpxiVUse/4VFwEBMjvi5nxO/fZo+YWFZiNdjNfeSU5Js0BdN7ZqznrBzq1+a5WVONgEcmxBjw6b3tHoVWlrPJg+m9o89oElb7JXX595hCzd/Z89cPMNFvXqlZKHjvyApy0EI8oCjEcDBXOKJH7ra/kPb7aVuCyw2McYe+LatVSlxut3b7v1gTj/qY/bvT7JJk6Ls3Xf327JlcRYXl+LqDCSAH354p23ffiTLgFeI3J0+PcZCQwvYu+9Wsh49iueoTb/+esi6dt1k8fHJ1rNnCfPdGp5I09Gjj9+e06xBnDLloN166zbbtetIlpejEcB//RVnHTtucFHEdetGWKlSIbZjR5LNmXPIyeWLLipq771X2X2+a1ei9eix2daujbcGDSKsYsUwi4lJsV9+OWSMVY0aBW369OougvhYluTkFDceP/0U46LAW7YsbGXKhNrixbGubcWLh9oHH1S2Cy7Ifir4iRMPOLYJCSlWtWq4NW9eyC06+PnnQ5aUlOLmEFK8aNG0CyZYgMviK/aq5//BHn74YbeFQtjxCok+lsBVtwiIgAiIgAiIwAlBQAL4hBgGNUIEREAEREAEji8B9qts3ry5EypE+maWrjQ7Ahh5gExmNTvik0hJCml0EWivvPKK+5NUnhRPAN92222uLQhkXtqT7hUZgQTw6uB40hQjb/wLaWL9RQKpTufOnevSsRIpiOREciP0iArzL8giUklPmzbN/vnnH0MkcH2ii9k3smLFii6q+YYbbnCnEqGGQDrnnHOsZMl/o0OQhIhB0iaTYhYZTpQwaWe9QlRihw4dXJ/ZY5MIOU8AsxcYwpb0qbSBPXmJlkPU+74Qov4BAwYEnDhIdl9ungBmrInuDrZkJYD3/DDKdkwebKGFilvhuu3s4KKvrGjDiyx+9waL37HKip7R0arc8oGFFDwS5RxsYc716tXLHU6a3wMHDrh9jX2jKmFCZCeFRQaMBaKPqHDSbpNOr1OnTi6NNanNfUtUVJT98ssvLqqUqGnSOjPnYOObUph0fIwlY47o9dLHLl261M1Potq5JuefKGXtlr0258+Ntn7rPtu1L8bi4hOtYMEwq1OtrHU4t5bVrlbWQkPSRvts3L7fps9fY3+v2WGHYhOsYtli1rpJDWt+RlUrFBlum3YcsKfHz7CkpGR7+Kb2Vr1SqTTdhf+Er/+wOYs3WPGikfbsHR2tYHho0Ei4rxhfRC+R6ldeeWWmLz+DFcAIXUQyC04Q9l4kKu1lbImUZY54svD/2DsP8KiKLgyfVCD03ntvUgREQEARRMSCUkQQKYIiFgTESlGKAgoCCooFUVGpvzRBelGRLkV67x0ChNCS/M87ccLNZje7KfRznj8/mL137sw3c+8u+853jgXArBk2wJDymyB1PX0CnDrvK9JU9+nTJ8442egBVHUGz0CeGdOnT49xt+L2YR1znznb5TygOK5lap2zWYQ1yzqmtjBrz6bo51l75MgRA3LZXFK8ePFYzzfAJ+mQSa/NhhxcysB2nj82uHcaNWpknr+sZ/t+YAEwrmL6wDOK+4rr46i1oJh2cD6TStpd9OjRw5QRsGEBcKdOnUwKfV/DFwCMBoyT+5rnNnV/nWm+Xa91IHSLvDvzQXm1xtdSMc9DsnjnzzJuTV/p9dBvpmbpjYh9pzfJ0MVtpF3VwVIy273kHLgR3ZDle6fLz2t6y8CGf0pQQOzU2WGXQmXV/pmy7tACk+I3S+rckjIwrfy64RM3NYCjZNGOn2TrsZVyKpw0vBGSIVUOuSvXA6b+rK27i1N08KLnzFgPntkipMEumLm8pEuRJWb8xbPdI43viv78QOw6sVZW7JshB89sM6CRerT5M5aRe/I/LrnTFXXrTrXnbj76twxZ3Eq61vox3nTfpIjGkU39WndrgufJ8bB9BhJvObpUAMhZUueVSnkbCP0NDrj6/hclUXLuwklZd2i+rDu0UM5ePCFpU2SWcrkekLtyPiBpUsR+tiZk4q9EXpI9pzbIyn0zZf/pjeLnFyB5M5aSynkamD8D/K7CNQuASbHN/B05t0tCgtNLqWzVTb/TpbyqOX2YuG6AbDm6LE53KudtIPWKx03nPmbF28I6fq/ur0aPjxc+Y1KIP3t3v4QMKdHHbt9+SRo23Gscp6RaJkjD7A4Au16E1MYdOhyUCRPOyAMPpDYQE1CamJg27aw8++wByZkzSNavLySBgTfmXqbvuJGffnq/ScWM+xg4mRQATFrn338Pk9y5Aw3ATZvWz4BlXMGjR5+WDBkAq4UM7CWA4bhkixVLIZky+Qs6//RTqHTufNjo8scfBeSuu+I6ZBOju6dzVq++IDVr7hKqnDz7bAbp1y+bAdT8vlWr/bJ/P6A6nYwenStWmnBvfQB4N2oUDZbTp/eXsWPzSK1aIXLqVIQMHnxCcEuHhPjLokUFpFSp2M9S2uazPp95eb/nPZz3YXflLfisxL+t+DcN728NGjTQdNHeJkdfVwVUAVVAFVAFVAFRAKyLQBVQBVQBVUAVuAMVGDBggAGmAEQgrCt8cEqSEADMFxKAFqDrAw88EEtZYCyADdCG24ywAJjrk+6TH75M5Qdw89lnnwlA1Abpo+25/I7jACtAV6CnDdJDM0bcX3yxYtsFqpAimd321IW0ASwm/SzHsxuf4+kT7QNdASjAXCCLTTfNcUAPXnemKm3VqpXpN/0ktTI1MPnCxrX2JFoBg9ALGGMBMH2iPetYo8/AZ+A57mr7e9KcuoJ73AME47keADh0xUQ5NW+EXNi3TiIvhTEh5vp+gcESlKWApLv7ScnS8C3xD0rYl3pAc5sCj/llHqj/6hwTGw2YMwJQ9vrrr8vChQuNPhxnU27jsMaJbeEx64FjgX7MnZ1njufLtOHDhxvIReASxa3Nxgbqqtrrs77YSEDdV2C+Pd7XR8m5tb/JxUNbvB6erkoTCcp01XHm9QQRGTRmiXwzZaXbQ7NlSiODOteXe8rkNa+j698b9hu4u33fiVjnAHBbNqggrzSrKoeOn5Wn3/5FzoRdlB/6NJHKpfPI5SvRKS0DA/wkIjJK3hr2u0xfsllKF84uP/VrKimCfXfyWCDIfcz94Jr613UwvgJgal/zw8aR1157LVYzpCjG+cs9w71K2mELgDmQdWT7wb3Ol7LUnwXa2iB1o92o4HweFStWLFZdcs4fO3asAEKpsW3vYX7PZhTSjANbbdAn6rL37dvXwF3ns5G/s4EGtxAB3GZDD88Jfmjb6XZljXPNo0ePmlT1fKnMJhdXx7/Vimt26dLFtG0BMOvebj6xzzzqFnIf2brM/N65EYbzbZ+oc8i9ZeNaAuAxY8aY9zXgNM9tYH58Acj8bdMIeaBIK8mcOrccOrNDVu6bIQ8WayupgqJTAl/PwHU7ZcMQA1bfqP2zhAQnznmY1D4DE7tPryGV8z4izSv0itXc2Ysn5fuVb8sfuyaIREWnxOdZEhGFqzAqDgDG0UxK4FPnD8c8QyOjIsVP/KROsdbyXKUPDWA+d/GUdJhQ1FwrMuqKcEyAf6D4yVXHHHCyS63vY/rz/cp3ZNbmL+mGweQAVmrPZktbQN5+YILkSl/MrRTo/NPqXrLjxBrpfv8vkioo9iYh50neADAu8i/+7CT7QzeLv+kv/Y+U4MBU0rx8T6lfokMMiD52bq+MXtFd1uyfbTqMBpFRUWa8dYu1lTZVBibK8c14qF3905r35dzFkwb+Rj+TIiR9ymzS8u4+UqNgk5h+WABsnnV+V98HoyRSquZvJO2rDpHUwVc3tg1e1EpW7vstRhaOi4i8Ig+XeEHaVBkUR+Otx5bLsbC9Ur1AY6Fvy/dOk/SpsknJbO7LZSR1vbqeD5B74YWDsm/fFWnSJJ1x806ZctYnAIwr9bHH9hkwCLDLnz927daE9HXUqFPSrdsR4wjt0iWzFCgQJKQDzpSJz40JaSlpxwK/O3Q4JJMmnZEHH0wj+fMHyjffnE4SAHbXI3T/9FMyphyTbNkCZeXKguZPd8HHxaVLz5saydQgXrKkoJQpExeOJm3ksc/u1euYSYFNuueZM/ObGsS4cwHQb755RIYNO2n6MHVqvgS5kUNDI6RKlV0GrrdunUFIGw4gZ4537LgsDz+8Rw4cuCKjRuWUVq3cpxPn80WHDh3MZxI+B7E5zTX4dxufSwk2h65cuTKmjExy6qRtqQKqgCqgCqgCqsDtpYAC4NtrPnU0qoAqoAqoAqqATwrgtsO9hgsSmBJfJAQA40rbunWrqb3oBLe0D8jASUd6aRyUhAXA1Pgk7RlwGJgH3MB9RypY4I0FMYBNZ71iWzPLCYD5IhqQSwo1ICLwjy9S2DEPtFi2bJkBBHyJAhQEXPB7wB994zVShuIWxBEHWOZ31HrlWFufFDfaxIkTDcTFWWwDIILjbPDgwcbtTG1dwLUr1ML5BhACDrdv3z4GAHMuzlbaB+TgJCRNLX1bsGBBjLvP2Rd7bXSktrMnAExfbGpvew5gx50jmte9OYA5JuryRbl0bKfs/7KFXDq8VfwCU0r2ph+ZVNB+KULidWB5WnfMIZCVAHoDWflx1ntl7oDqjLVp06ZGGwAXqW1xSQL1gLe4h3kNpzaade3aVb788kuTjpu1xZqjbdYcQBdHJ8cQQHd+j4OaHwvBAFu4HQHOOA7z5o0Gqr7GgVGtJHT5eK+HF3hjtoQUr+n1OOcBFgD7+/tJzixpxd/PTy5eviInTp83oLb23QXlky4NJHWqYNl14JS0eX+iHD5+TkJSBkmGtCnF389fzp2/KKfPXZCgQH/54MW6UqVsHmn53ng5dOysjHz7MSlXLJc06f6TRERFydBuj0iJAlml26czZc7f26V+taIysPPDEhzou2OKe5EvNgcNGmQc197CVwDcvHlzmTZtmsybNy/WPUr7PNd4nYwCuG6ogWsBMM5u0gjjzmX9cJ9yDLAVZ77dTMDmBDYU2MDBDCDmPiSbgA3WH88AjuW+5n7nOYKrnC96gc+0S3pqAqc+G0nIWsCziI0kuI95hlL/FjetrWnLfcL9woYGNjsAcF0zA+AcZsMI9wAbc6hdbsGt7SPjA4iTKpvSAIQFwGzcATrzPKW/XIPnMCDZuQmFjRvO4JnOveYJAKMJz2fX4HnkLv2lLw5gUlwD1HkvAgDfarUUz1w4LgMXPC2V8z0ij5d+3dutcM1e3358pbw3s670fug3KWFcyNEBYJ327zAZu7qn5EpXVFpW7COFspSX7cdXy4S1H8ruk+vcAOAombR+gBTOfLcUyFTWrFccsD+u6iFnL56SXvWmS6ns1U3bFy5HP/dpf/aWb6RLrTFSLtdVt7q/X6CkCLzqqP1r92Q5HX5UyufCPZtJjoftl3H/9JV/DsyRews0ks41v3Or0enwIzJoYXO5v0hLebBodFYPTxEfAL54JVx6zqpnnLfAchy1OGkX7xwnUzcMMQC7b4P5plYuIPTzP1+UP3aNl8KZK0qz8j0kf8bSQh1qtDh14bD0rDvNpKQGDCckNh75Q4Yses7U3X2k1MvyQJFnBYg/b9sY+X3LV8Zl/V7dKcYdTVgAnCd9CWlW4T0pnvUe2XlijXy34m05FrZHGpZ6RZ6p0Cvm/ftSRLgBvjbWHpwnQGFPADghfb9Wx5L2mSQ0pPp9/vmDMnZsqFcADLRr2HCfLFwYZurBDhiQPUl1aQGhOEAtDAQ0Apa7d88s7dtnklSpEjbPidGK1M+A3zZtDhpX7rRpec1/f/zxiWQDwCdPRsjRoxEyb9456d37mJw/Hykvv5xJPvggm4G7zuC1Q4euCCmk33rriIGmVaqkkunT8xltrmUA9mfPPmdcuuvXF5ZJk87K2LGn5euvcwmu8caN90uePEEydWpet05dT307evSKlCy5w7jMx43LbWr9Nmu2Xxo3Tmd0IFX2qlWUJ8gsfftmc9sM//bhvZbsFWxwtKDXebB9D+R3/BuFbEXOTBzXUjttWxVQBVQBVUAVUAVuXQUUAN+6c6c9VwVUAVVAFVAFEq0AMIG0nwBU6vI6wwJW+wV8QgAwX9zjNCMFL/DCGTadMSAU9x1hATDAlnqQ1mEJ/CUlacaMGY2b2An+nG3ibAPkOQEw1wZkADwAHQA+G3xZwmuAQ4AH7fI76uIC9QAGzlSl8QnsrQYwQAsXMsCE/rm6rElBS/pWICROOusAZlc/8Mi6+HAD4F4E8JAeF8DhKXCiMn5PANjdeYB6gL278AUAR5w7LnuHPyXhu1ZKSJGqcvEAcN9f8nT8SVKXqJ3oNWpP9FYDmHkE5DHPuCatsxHIwH+TXpy5AuZS0xdIDEwHpDmdu2yI4Ms3QCBtEkA54DL3AsCeeSSVLmm7AYS0BzRmDSYkDnzdRs4sn+D1lPzdZkpIsavr12TNx34AACAASURBVOsJDgdw5vQhsnDU8xIQ4C+nzobLB6Pmy+9Lt0m2TKnllw+fllxZ08ln4/6Wz8YtlWwZU8vgro8Y9y7Qd/eBU9Jj5FxZs+Wg3F+5sPR76UFp3XuSbN1zXAZ1flhwEnfs/6tcuhIhrzWvJs/ULyevfzJDFq/eLR0b3yOdmlWVwADfv8gFLrIRgtTEpBd2Bvclc2md3bzmKwAmiwBzyIYTNnA4g80AQFbuTwuILQDG1QtEtPcssJa1wRrBveq6icK2yz3MWnACYPpPquNx48aZNURNYqe7n/GyKQVIXLZsWeP+Yc3RJ1Iv4wiKL0ODvba3GsA851jbZCRwjs2ez5oG+OLUBdgSFgBzrtUP3XheA24BuGQ78OTYZhMOG2s8AWBP69ndBiKO9QUAk02BjU3cqziqbrUvx9cfWiDDlrQ34DW3B/eqL8+BpB4zce0AWbRzrAx+bEWs9M/nL5+R/nOfkgOhm41DuVSOGjGXIiX0gPnN3KSA5hBcrpEG8lrX8KS1A2XCug/lpWojpXaRFrG6/N2KN+W3TSPlrQfGS8U8cZ1wzoNxGNOuaVtEgOidJpWWlEFp5Ntme9xIESWr9s0S3MP9H1kQy+nqTrf4ADCu25F/dZJ7CzwpHat9LikCo+tn06dJ6waamtJNy78rT5TpYiD5gPlNJHPqPPLG/T9J5pDc/10uSlbum2XSUd+Vs7a8cf84sxHH17gccUG+XtZV/tw10dSMrlusnQHPBM7iyes/MX2pV7ydtKrU3zh+LQB+84HxcneMvlGy9/Qm6T+3kYHp79SZLJlCorNhuIat93wzA2Bnn9u18w0AT5lyRpo3P2AcoatWFZKiRYN9nQa3x73wwiGT5hgIG53dJjpRCu23aZNBhg7Ncc2dwJs3X5S6dfdIaGikAZDvvJPFQNrkBMA9ehyVQYOuZhGpXz+NgapZssTdCDZr1jl54onofwMQRYoEy/jxeRIEXBM7KTVq7JaVK8MlY8YA2bq1iBQrtl1w7775ZhZ59NG0Uq3aLuNYBgCXL+975hpqSBcuvM2kll66tKCsWBEur712WHLnDpItW4oYAIyzvEOHjDJsmPu6z5R54PMumwrZ+Mi/R1yDDbb8G2Dbtm1msxyfQ71lTEmsVnqeKqAKqAKqgCqgCtw+CigAvn3mUkeiCqgCqoAqoAr4rABf5uMmcwW1gA5SI5NymJqPxPUAwLjEACM26AcQxLqUSb/qLtwBYOABkI/d8TjinAAAuI3Dk/q51MJkrDgEW7RoYSAiMMPVGedJVG8AGPcpO/i9AWCOYbe/BcC4V6kV6gxSzQLEAS6kr/YU3gAwQMfVmQ1kZ9zuwhcAHL7jb9n/RUu5cu6YZG86UE4t+EIun9gjWR5+Q7I0jOvu83mR/negNwCMy5CNBMyHK5jDvYmLHGAIYFu0aJFJ3Uz9a1eQblNDk8aWL9kI4B1zAzDjSzbWBl/iso4AdYDkVatWmfslIRF1+YJERVz2eopfcIj4+fvupKVB6wDOkiFElnzzQox76X8LN8rbw343YHb60FZSIFdGafrmz7Ju22EpXyyntHq04lWnU5TIghU7ZOrizQYU/zb8OWn/wWRZsfGAvNvufuNNGzBmkUkDXadKYXmnbW15c+gsWbnpgAx94xGpV5Xam747m7hPAfQ46qnf6gwcsNR1BurZ58C1BsA8C9hw4QzuEYDmwIEDPbqU3QFg1gmbSthwQ8py6oo74/vvvzebEahHzSYGnn24iIHEgGFPm19cF8+1BMBkQnBuciAVPjCZ2td8We3OrUv/vAFgnnXUNncNm43B9fe+AGCyMbCBCIf+Tz/9FCsdttcb7gYfADT8cumrcjniorS/99OY2rjXu1sRkZflzek1pVHZblK94FOxLo9z9vUplSVDquzS7+F5sVJUWyhYr3h7ef6eq7Wdwy+fk792T5S/9/wq+05vlksR5yV1UAbx9w8wKbdJNwy0dIYvABhH7a6Ta2Xh9rGCA/ZU+BEJ9AuULGnyyo4Tq82zenyrM3HkY3wfL2wpWdPklzaVP/KapSI+APzRvMay5uBcaVb+XcmZrkisa+0/vVkmrv1IahZuLp2qfyFztnwjo1e8KVXzP2GgK+O3wZyPWvqqAchfNd0h/v+lcPZl7s9fCpXu0+8DsUuf+rMlU8jVshmcf/TcHnlrek0JSZFehvwH9C0AfrvOJFOH2Qb1egcuaCbbjq00beXLWNptF25HAIxjGNcmgLJVq/Ty5Ze5kuT+Rbjw8Cjjhj19OsI4TBcvPi+//BJq0gGnSuVvQON990VvGrgWcflylHTvflS++OKklC2bUubNy2/q/7733tFrCoCpd/vcc+nl/feja+w6wxUABwSI0WD06NySM6fvpSMSo5cTAO/YUURatDgoy5adlyFDchgQXb16UgDwdpNO+q+/CsqxY1ekZcsDUq1aiEyenNcnAMznSjJ78P7FZ1QyzLgLPqvy2ZSNrJ7eexOjjZ6jCqgCqoAqoAqoArevAgqAb9+51ZGpAqqAKqAKqAIeFQCQAkCpH0VaUxukEwVQOF2hCQHAvqSABjjimiSsA9gVAOMyIxUpcBYI4uyjc1DuADBp1O6++24D7Eh96i6AUzgDAcBAAlKskq6ZNL++gitvANhbCmheB14CvnACxweASVHMF0LAMSCZp/AGgEkti5PR1/AFAEtkhFw8uFlOLfpKsj3VR07MGSYpcpaQNOUaiH9QbBe4r9d1HucNAANyqftJ+lxP8B5wOH/+fAGkk9aXNNuuDnV7TaCuE8CT1nbChAmCYxvHL+mBcWrOmTPH3CekwQWEJSQiL5yTqIjoes3xhX/KdOIXkLAvRD0B4AUrd0rH/tG1twG6hXJnklrtv5IjJ6JTrnqKkJTBsuKHjtJl8G/GQdz+ycoSevaCTJy3wTiZsmdKIwM715d+Xy+U3YdOmfq/OIkTEqRCBo7iAnZNX4wTBniPQ7VkyZKmWV8BsE0Bzdy7Ovt5rvGM4TngmgLaHQBmIwd1u7ln+XEXngAwrn5ec62R62wDhzAAmPXGfQxwxbnsrOcbn6beADAZEdCNFNA4Y13vFdYx0JSxk3KesA5gVwBM6muyPQCrGZen+84bAMYZjSva1/AFAFPjnfc1NnqQAeJW+oL86Lnd8smiVtKoTBcDCW9U4OTFHfvxo0slKCC2C+7k+YPy0qTSJpXwR48sigVP3QFgUhJ/sfQVU1f5rpz3S63Cz0jGkBxy/tIZWbD9R/lr96REA+BNR/6STxc/J4H+KeShEh2kWJZKEuXnJ8fO7ZaRf3aSiKgrbgHwnlP/yscLn5F2VT6R8rmvppf2pHd8ALjbtHtl76l/JXVwRpNu313gYAYA48Qd988HkiIgJJar2nkOqZ9HNd2eIABM7eSXJpcyjuKPH/vbOHydAfB+cWIJod71d833S3BAyhgHsCsABpoz3hX7Zkj/BvOlUOYKbsd0OwLg/fsvS6VKOw20XbQov5Qvn/TPL67i8Z5JCuLHH99nnL+kA6Y28LWKEycipGTJ7XLmTKRxvebLF13PmBTMpC0OCPCTUqWCDXxNSv1d2jtw4LLs2nVZxo07I7//fk4iI6OM27Vdu4yxhnf2bKSB4bhmOe6HH0INJG/f3rM7Nrn0eeyxvTJ7dphJAb1pU/SGjePHI0xt5jlzwuSpp/ZJnjw4gPMlyJEM8C1RIjoFNG5mHNA7d7JJMECA4TYF9BtvZJY+fdyngCa7DO9fbL7lc6/NRJNcY9d2VAFVQBVQBVQBVeDOVUAB8J079zpyVUAVUAVUgTtYAQAG6UVdYUZSATCpU6m9CmhzdWMCcoE5fMFBXV3CEwC2dV2pz8lPQhzAwArABZCO1KO2rqbrdNuUsqRZIxUsqVZx9/kKXCwAJlWrrcfpvAY6AJZxMjNOdus7w8Iprk8K6vgAMLARoIFT2dbndLd8kxsAA97Rk5pkgM94IypShLSV/IlHNAEO0PjatQCYfrhz2pI+GMfgF198YYCepwAEMVdArpYtW3p0PXO+KzTiS3E2JfAnQVpy1gzrnbrKCYVMJgX0Ch9SQHeZKSHFE5cC2tUBvHDVTnmxX2wA/MirY2TH/pPxTmuqFEHy95gX5fPxf8uoySukZsWCEhZ+Uc6FX5KggAD5d8cRee2Z6vLL72vNposx7zeWvDkSBsTZmMDabtKkiUnb7YykAGBq1QKXScXuWluYNPSkg+dLV55H1OG1KaDdAWDWF6naceyTkt1deALA1MkFluJi9uQWt88jnsE4Y0nNj7s8Pmjs7IMFwJ7qKONAZuMP1+eLZZsq3bZBKnqyIzhrYHsCwLSFc5dnK275xDqAEwuAeR46U/s7dWANsXGIOvekFPdVvxv9cQD3L3Vjf9s0QnrWm+Y1LfG16u+ViEsycGFzyZgqu7xY7fM4tWhxAHf+tZJJDdyvwTxJFXR1k5U7ALzl2DLpP/dJKZuzlrxcg1q0uB2jQenvm0fJN8u7eQDAbxkt3nxgnNyd52G3w/1k0bOybM8UU9u2bI7aMZu3SAXd4sespgauqwOYNNQzNn4m1A7uWW+qpApK51XK+ADwB3MelY2H/5APGyyQfP/V13VtkE1lOHpnbv5Cvl/5rrSo+L48VLy9R8hr0zd77dh/BwB2u02rKoH+QdLv4QWSLmXs92rmrOvUewzMH95orYHPnhzAOJGpQc289a0/545yAJMSmVTGpH1etKiAAabXIs6ciZBs2baaj0jvvJNVevSInRUiOa8JmMybd5vXJhcvLmDq8CY1+IhESuU6dfbIv/9elCZN0skPP9hU57Fb51gcytQmpiZx5swBcuBAsaR2Id7zbarqlCn9ZNasfFK16lX39VtvHZVPPz1hQDjO7Fy5omG5L4HDu0qVXbJ372Vp2zajjBhxNSvMtm2X5OGH9wobDL76Kqc8+2wGt02SlalOnTrmM7e3z/q+9EmPUQVUAVVAFVAFVAFVwCqgAFjXgiqgCqgCqoAqcAcqgEsWaImDkS/LccISSQXAQJIuXboYmAr0tG5aUpv16tXL1LAFOlM/kvAEgAEfgFO+vE9oDeBjx44ZpyxpSnFteqrXaacddy2QCecnIIr0q76EdaPh3AMqugbQlGujKQ5GJ8Rmhz9OvODgYONszJYtm0cADAzv2rWrceWhF9f1FMkNgHFNUo+YlHSeILwvWiXlmPr16xtwRhpgQJpr4IjGQc3GAtLpMo+eglqmgCNgNhAMF2NCgrR7zBfgCkcl165dO+F1jg+MaiWhy8d7vXSBN2ZLSPGaXo9zHuDJAewOAL83Yo5MnLtBShfOJi82vsfUAk6ZItA4e8+EXZTjp8Mkb/YMUqZwdpm+ZLO88elMobZwZFSUNKheXPLmSCcDRi+WgnkyyYGjoVKyYDYZ9e4Tki6N77Xz6DswFoc7EJQ5BN7ZunZJAcBLly4V6gCTmYANGc5NDDj/uZd4nXTPAFdPAPj06dNCKmpeT2gNYJ59rVu3lunTpxsQzaaQ+DYMAKSpw0uGBjZ7cF1fgjTl1LtmQwTPWNeNLDxHcP/zvOM553wu8sUzMByYixOYDAqEOwDMPUAN4Hfffdd8SU1qbE+bZpLbAcx7C9dm7jzp0q9fPwOxKXMA2E/u51ZE5BXZH7pZLkdcknwZSxk3pacARB4+s8PUpCWVrhOWup5DmuRPFraQIlnulqcr9PQ65aTq3X1yvalzmzd98XjTGF+JvCz7Tm80G1joc6C/57qmB0K3Su/fG0jHap+5rb0bXQP4SeG4LrW+l7I5rz7/3AHgNQfmyID5TaVW4ebSoeqwmNq0DPD3LV/JN8u6ugXAY1f3lCkbPpWXqo+U2oVj1we24rw1o5bsPLHGuF7zZSgVS7NnfsziFgCHXTotH85rLPfkf1weLfWKV505ID4APH3jZwamVsn3mOlrqqA0Htv89/ASAVpnTZ1XutYeK9nS+Pr+EyXHww7I8bB9Js10+pRZY13jUkS4qUO8ev8saXfPJ1KjYNMYuAzw/n3zV/Lj6vfkvkLNpP09n5o5cAeAWa+7T66TgfOfltTB6eWdB/933WoAs6mDDBB8JiIbhKesLz5NmJuDvNUAJv1z5co7ZevWS9KoUVoZOza3+Pt7LmNArdc5c87J8OEnjcPz7bezSMWKsZ8FuG9xl5LWOHXq6LaowztuXKi8/voRUwd45EiAYOwNU0ePHjUbl3hWs6GFzzeuGwh91QEw+fTT++McvnPnZQMr6UO1aqmMU7dEidibFNetuyB9+x4THLu4lB98ME2sfX24iqkvnD9/kIHlQUF+Eh4eKStXXpA2bQ6YNNctW6Y3tYDRd+PGC5IlS6CpC5wypb+Bv3v2XBbmZvnycMmTJ0i2b4+dRp33GzZJkiWIz7dswHItY+KrFhxHbd7atXebmszUYMaNS0rstWsvSsuW+40mTz6ZTr77LpcZjw2g/bBhJ2Xu3DCpUSNE3ngji3ER22B81DVesCBMMmQIkHHj8hhdme+hQ0/I4MEnzDphY0GpUrF1tm3w+YIMNWwk8/RZf8+ePebfUrt27TKfX9iE6GvWooTopMeqAqqAKqAKqAKqwO2lgALg22s+dTSqgCqgCqgCqoBPCpDCExck8PfBBx80dVJJr3r48OEYMEwtXcKmgCZlLi5edwHQALxt27ZNAHacA+QFZPClM1/E40wj9S5/B8gQFgADE6gBzLHAUdIiA/2ov8qXgZ6AibsU0HxhhJuNH75E5EsS6kICk8+cOWNqVpKSFYcwQT0toAwpXgEfHM+fpI/mixgAKHDRFRbatLXA3969e5vjGT81h7keQW1TAAma8PfcuXML8J36wIBEJwy3DmBSvwKLcOgxH8Aa6v5S05j5wqnoKZIbAOOoxUUNeEEX+rN3717zJdX1ipdfftmAMFyZpOgG1DGHpCovX768qWNNfWT0xCVNnWTWMlCK/gK1gEV8gUo9VuaaMTHHgFz+pE3aIfUzaXKdGvNlLK9xP7Am+TKSTQbALdYnX1gnNMI2LZRLx6Lvr/gi7V0PS2CGnN4Oi/V6QgDw8g375dVB0wzsLZI3sxTImUHShKQw9+GxU2Fy8NhZ6duprlQskUu27TkuT3T70dS4Cwz0l6HdGkrRfJnlmXfGG1BMNLyvhAx8jdqWvtf/5TyeR9zz3Ovcm2gLfORexmnNhhB3KaD5PfeFa/CFKL/HdQukZAMG7ZBe2oJe7l82aXBv2fVsATBQ2Lr2+aL166+/FjZ6cF+zIcVZV9x5bXcOYF4HPnNtnqGkLOd5QP8YN2uZP1m7BNqPHDnSaMDGHI7HBc96Jz006xmQjZvXGTwzeIaydgEpBQsWNJtgcBORuhpNgOuseRzGPIOo44sGXI91zfOasaIRYQEw0Jt7iucnLnrSNgOUGZdram1nn5IbALOBiGcAIBsQAFxnfGz4sV+Cs1GEZzIgnTXVtm3bZP2CfMPhxfLl0ldMCuPWlT8yUM1TnL1wUvrPe9IAY2rctqrUz+OxW48tl48XtpButX+SYlkre73nJ60bINP+HS7pU2WXtx8YLznSFfZ4DmB21N+dJTIyQtpUGRBvemmg7KzNX8qHDRYauOwa0Q7a4TJ2dW8plLm8PFGmqxTMVE78/fyF1NFfL+sizhrA24+vlH5znzRtNb7rTSmR/V5JHZTe1Dmes+1b+XX9YLcAGLfsd8vflHK56kjLu/tK6hQZ5MjZ6Gdmqew1zJ/Dljwvf+waLzUKNpH6JTpI5tR5TD/CLp6W7tNrCODb1QG8/tBC+fyvjvLBQzMlW5rojW/eIj4ADNzvMaueqbN7f5GWcl/Bpqa2MKmcj4ftlRPnDxm96Regdsji1rJ6/+9SIXc9qVP0OcmfsbRJYX3mwjGzTu7J91ictNvAfjYHsPaAux2rfR6ryzwzmOPP/3xBQoLSS6OyXaVMzlrCZoUNhxea1NOXroRL9/t/luLZ+GziFwOA21QeKJXzNRQc6NRNnrZxmNlY8Fjp16TxXW/FAvbOiyZnCmiya7AhjucvwT3LRo+kxogRJ2XDhoumGWrvknaYurvNmqUz6Zdbt84Q43pdv/6C1Kq1W86fj5IhQ7JLx46eN5LR3rlzkXLffbtl06bo9ps3T2fSKDtj5MhTMnLkSSlePIVkzOhv4OnhwxHy55/nzfnUnJ0zJ3+curds5uEzOZ9X7OdBXzcm+qqZLzWAGzXaZ+ohsyGsePFgWbWqkAHGNqZOPSsvvnhIypZNYdyyuGqBwmvWXJBduy4ZgAr8bdo0ndGpefMDph4waaiBrhcuRMmWLRfln38umCa7d88ivXvHfj8PDQ0177uU3+DfAd26dTOftxMbpKWuV2+v/PHHeQkO9pOaNUMka9ZAWb36gmzdelHSpQuQH3/MLXXrRr8H2pg3L0yaNt1vUjwDcknz/OCDsY/59ttT8uqrR+TKlSiTUrp69RCzAWD+/DDzO8Dyl1/mlDRpYtdEttdggxjvy2TWWLx4sdvNqPxbyZZN4N83lLBI7OaAxGqo56kCqoAqoAqoAqrAraeAAuBbb860x6qAKqAKqAKqQLIoANBi9zh1JvkCzhnuagDjgvMUwAEADUEKV1xoJ0/GTi0LgCUlK24GGxYAu7bLFz04NQEW7gCPPd4dAOY1vjQCWAJrALzOoF4lMBqwYoOxARgXLVoURwuOBxiSptkZK1asMNDGqQuuRb6gAmQROBsBT4BzV43r1atnanFamGQBsDuNAcfADyfocHdccgNgoDjuRaeGQFf7RW2yLEQvjQB0ALjALxvMCS4/ACyxfPly43501u61xwLO2FRA7WkCMATwmzt3bpwr80Ua6/exxx6LeY1UtziHCeaXuQBK8+NruvDroZO9RkIAMODg+xlr5Ov/rTTAN+596C8fvlxPHq1ZUk6fvSAt3h0vO/afkKwZU8uUwS0ldUgKGfDdIvl55lohOfY7bWtJq4YVEzVc5pc0zbiqAXuu4Q4Ae7oQoBVoT1APFjCKY9sZbEZhMwCOUf5OWADsrl2cpGzAiM817gkAMx42pLAZhGeTawCEuddsAFdZXzx3+LszeDaSgpp+O4O0zGyEwDXmDJ7NuIkBpAB1NOa56qoxG2LYaGE359CGBcCu/QUQ0we+jI7vHkhuAMz9DSgCRNsAZrNJxzrGeU/gWc5zgznD6e8p7XZiFippiX9Y+Z5EREVI/eLtpe09H3tsBij4+pTKcjnigmRLk18+e3K922OBqmNX9ZDdp9ZL11o/SEiw9xTqXaZUMcAwwC9AetSbFgNF3V1g8rpBMn5tf8Hh2aDEi/Jc5Y/c9gNg2mNWXalV6Bl5qPjzHl3FuICHL2kvaw/ONZDVNZwAGOj59d9d5I9dE4wj1120rzrEAHJn7D21UT6Y09C4p51Rr3g7ef6eIeZXpCkevLCVnAo/zNYJt207ATCQ8/M/XxRq4uLWda1v7Gki4wPAnAPQ/ervznLi/IE4TeROX0wGPbrUpGcm9p/eLCP+6micy8y7M0KC0snwJ9dJ2hSx4SObDTpOKinhl89K9jQFZfiTa+NcJzIqQib886HM2PSZXLhyPtbrOM8fK91ZnizbNWZOrQPYtSFSVZNy+7X7vpXgQM/u9uQGwGTS4H2cqFy5srl/kxo4MgGYnmL06FzSvHn0vTZ+/Blp2/agAXVLlxaUChXiz2IBwK1adZeByoS7VMdPPbVfZsy4+rnF2Y+CBYONy/See+KmXSbbC59tAMA873FH8yxOzvAFAD/yyD6ZPz8aABcqFCTr1hWOBYDffvuoDBlywm23UqXyk+eeyyj9+mWV1Kn9Zfr0c9K69QEDvuOsOX+RWrVSm1TRuIOdwfslm4xwvvIexudwW0ImsXoA4Fu0OGBqEDsjRQo/6dQpk/Tpk9XURnYGdYNxUlOrmLHh8K1XL/YGGeAybuYJE86I60eY0qVTCOvtrrvcryvev3lvY8MZn0/ZmOZuoxkba/l3EwEoRhe7YSuxeuh5qoAqoAqoAqqAKnD7K6AA+PafYx2hKqAKqAKqgCrgUQEgyc8//2ygF1884DoF8JF2jh8CAFG6dGm34MI2zBft1Oq1AawBWOKYBHyS0hWggdvSflHPsRs3bjTQgVStOEsJ2gLMAOE81e+118GdCZDBsYcbzRmAPvqEow1YC2ACbPMFEvDXpr225/A6TkH6Q8pjYEnevHnNlzJAk+zZs8dqn3HxhSV1g2mfL+pwCuP0te5iTkBjUlHj6iDVKv0lRTZQ01mHk/5SxxMwiUuYL76Al6TA5XhAR3yp3oB5jI/rMWfOY0kZB3waO3ascR/6GnwByfrg3IMHDxo4RB1U4PX1CnRmXqhZDcgF/nJ94BKaEMaxeuyY+WKQ/gJsWWe4ZkglDgDkPBuk5eYLZr5kA5gBuEkZiwOyffv2sYAR+vPlHGMHwOPGZFOCcx1fLy18uc6nY/+UMTPWSJb0ITJ7BO7H6LOWrNktrw6abv4++eMWUjBXNBDny90Dx87I1IUbZdHqXbLvyBlzz+bJll5qVyoojeuUkRxZ0srFy1dk8A9/yPi5G6R+tWLSu8MDkiI4UJZt2CdvDp0loWEX5ad+TU0a6MQG8zJ//nxTzxmoxz0FwMTxyRzisifYHMKzw1MAdHG22uDZwr0FUMUVzPOMDQM8C5zuGeAhbljcN7j5WRc4sACKbOSIbzMK12INcn8XK1bMPEOcAXDF7cuX+9zjXIv7n2cG97fNGmDPwRXMc4U1yvOR5xMgk+Pou7sUqWzqwUWES5csDGxewL3v3LzCs2HWrFlmnGz+4RnTuHFjoaY5Y3UG2QdwBjMXPGv5opnSAdY57632NZtheHagO/eWDa6PMxtXNE5sX4P7HC1wgNF3tMYtyKYi5/MOmM7v0IDrDB48OGbt+HotT8edCDsoXy59WUIvHJeXaoyU/BlKe2wS8Pvt8u6y7tBCeb7qJ1IhV+xNRPbEk+cPmTTDNQs1k3rFpz8BrgAAIABJREFU2SDl3UG//fgq+ezPFyR3uuLyUvURJmWvpwBEj/izo3GEvlRjhORMGzvNqj0Pd+xXf78mb9eZLDnjcRRzPK5UwOecLd/I3tP/SqRESOZUeaRo1kpSq/AzUixrlZjucOzag/Nk/rYxsi90i5y/dNo4VakznDtDCalXrJ1xEzsDWAsQn7x+kGw+stSAS9p8okwXkyY7+tkVKcfC9smcrd/KuoPz5eT5g+a4dCmzmPTKBTOWkybl34lp9kTYfuk/7yl58q7uUr2A71kshv/RXpbvnS6DH19u0jfHjShhDnEj/7lrsknVDPAtkKms1Cz0jFQr0MgB06OEmr2r9s+ShdvHyv7TmwwIxsFdNd/jUr/kCzGw2F4nIuqK/G/dJzJ327fSuNzb8mDR1m6nGrDNupi1eZRsPPKHSQNdOsd98nCJF6Jd2v6BMeftOL5G5u/4XrYfWyknzpMi2E/yZSgtdYu1kQp5HpKUgbHdja4XJN30R/ObysMlXxRcxEkNPktR6oINO2SlYbNNUqNZs/0mZa+n+OKLnAbcEiNGnJKePY+a98OdO4tI+vTx1/9lz+SSJWHyxhtHjJt12LCcAuRzxqpV4fLLL2eM43fPnisSECBSpEiQNGuW3qSZxnlq35+d5/E+yDOOz4wEz0sykyRnfPDBMRk69KRxJv/7bxEBfrrGjh2X5IUXDsrJk6QxzmFSHzv7S4pnADeQff36iwbuMiZSHz/3XHqpWDFVTLs4g0mZDQhGlyNHIkwK5fLlU5oU2ABg3MGuYT//sTbIfsG/S8aMGZMkKZhj6vEy/mnTzhonMnV/X3klk9Sundo4mV2D1NYDB56QH388LY8/nk7efz8abLsGbU2Zcla++uqUbNp0ydQ1fvLJtNKuXQbJm9d9TWE2kfI+xjwDfSdMmOCxdA3H8hmc92Y21fJvBU8ZSZIkkp6sCqgCqoAqoAqoAreVAgqAb6vp1MGoAqqAKqAKqAIJV4AvWICdfLnOl+j8ALecgAsQGF9wjhOw0ZZtk/N4HaeYK8DkOK7PD38n7LV9AWykPeULIeAMNcJcw9kPOz7a9eRaS+zx9N9q526crhpzjLvxObXwpb/O8VpICdDCeezUmrngB2Dji67Odp19t9pd75pjdl6sznaNuPbD6mfd1vGtJV/nGnBn58Ld3Cb8jru2Z0RERt9TfKEfFHj1C0rGcCUi2n0TaO7F2P3AvUJtX3sfmueAeRZcPdC2ze8DAqLb9tZuQkfrnGtPzwPgqO2np/ZdU3Oz/u1zJr51bJ9bdg3ZZ5cv9w3Als0upGcGwroLZz/ie2ZYbW1/nM8D+uLpHvRlnO7uJ3fPRHfPI0/PctexAs/5Upv00WzOcdbKpl3uK66ZUBe9a9/dPUtpm/T6n3/+uVkn9AOgEl998ISsU0AqjlOAGql+4wucmQA+6q66PzZKVu6bKT+sek/61J9t4KUvgZuXftAmbccfHBthDgnwB2zF7TOQ8Zu/u8rJ8EPSrfaP8dYJttcy799REcZZbN7nzXs9a9M/zlhjH8vx9Dz684a746OvEWWc1jHPJOF5FBCnbdOHqMgYD3D06P77LOMXDfJ4femeX2XS2gHSp8EcwW3ra6AN50e7eD3PN/McZfSIDsZH6mfG5xq0Z46P0S5aB453FzHryI9nt/tj3GlGe9Ftxu431zWaxdKN/sb9nOauPzjhv1vxljQp97b5SWrw3GKzHhtW2LDGRrqkBm5el+Q2sZoknTGpoAlq+lLegCA1sC/BR1auwXspjlHX91ReN++rkdEbrcya+O9Ye11P1yFjha3vyiYc1805vvQvvmMYK2OmP85at85z6DPH8SdauYPVjI0xcgw/HMPY+NzgTg/bnj3Wk3bOfvB+z0YhUh+TGpzyNckR9MXODX12N4fO69jj7bGe+mA14c9oPfi85P5oNo316NHDbMLlvYwSB6z9+DZXsRGSDVVsNGWzU2LKkCSHftqGKqAKqAKqgCqgCtw6CigAvnXmSnuqCqgCqoAqoArc0QqQGnbmzJnGwUqqY9KBklaVHfGuaXtvd6EAvKSCwxWCMxX3MG4RXDM4i3Eca6gCqsC1UwCnGqneqTdbtGhR4xLHVUu693feecd8qXunBIAOcIOjGfjNl9ezZ882QIfMCUBgahJfzyATAs9I0uwDhHEuk0XAmZ3hevbH07WAuEMWPyeZQnJKm8qDkrVecULGdzr8iPT6vb40K/eeVCvouzs2Ide4kceSippaxGVy1EwWYHkjx3J9rx0l87f/IFuOLpMKueua9NTUCJ6x6XM5ef6wvF1nvJTL9WCSusRnOTIjUGed+uZkDLDZPZLU8C14MlkLfvrpJxk9erRxd/IM49nqywakW3C4XrtMxge0AIKXKlXKfMZ1Zs7x2sBNfACZNXA2M0bgL9ln2KjkKfMRn/PJjsK9wr8Bhg8fLs8888wNe8+4iaXVrqkCqoAqoAqoAqqAiwIKgHVJqAKqgCqgCqgCqsAtoQCghXqOzsA9RLpo0k17S0d6SwzSx07yJRi1eUln6wy+PAW2kMZbQxVQBa6dAtTgpQ616/OI+pWkWid9/J0SOHoBNqSJdwZf1OPCJcX09c4aQD94PpL6G/cYEBgnMg7tmyn2nd4kAxc0M3Vty+Wqc8O6Ro3eSesGGBdyGpcatDesU8l44a3HlstH85rIe3WnxEk3nYyXue2awiHcd+4TQnpwZwT4BUqDUi9Js/LvSXBA/PVyvYlC2vq+ffuazSKkvKfMwp0KPCldwGYV6slTquT999+/o1P8UjqGjUSUhgEEV6xY0dtyumVeX7hwoSlRwlpnnnE2x1fPlzUBBCe7Rs+ePU1pGnX/3jLTrR1VBVQBVUAVUAVuqAIKgG+o/HpxVUAVUAVUAVVAFfBVAernUh+UXfN8EQJcuPfee039X2+1gn29xq1yHE4A0s1S45j6pqRPpO7oU089ZVIF3qlfnt4q86f9vPUVoCYvdaRxAuP+ZQMKGy/YqMJGjBsBPG+kqtTkpVb39u3bTQ3y3Llzm/rlfGGf0DTPyTkO0oeuXr3a1DAme4SzVEFyXiexbVGrlfq1DUu9ImlSRNflvhExc9MXkio4rdxXqJkA9263IM32tuPLpVHZrpIyMM3tNrxrOh5qKwOA9576V85Rvzk4naktfFeO+yU4MFWSr039X56jPC/y589/R39+of7v999/b7JKUOueevZ3csydO9e8p/C+miNHjtvqfZXSOmzY5DN7hQoVvG5i5X2VUjdVqlQRNprdbO9ld/I61bGrAqqAKqAKqAI3uwIKgG/2GdL+qQKqgCqgCqgCqoAqoAqoAqqAKqAKqAKqgCqgCqgCqoAqoAqoAqqAKqAKqAKqgCrgowIKgH0USg9TBVQBVUAVUAVUAVVAFVAFVAFVQBVQBVQBVUAVUAVUAVVAFVAFVAFVQBVQBVQBVeBmV0AB8M0+Q9o/VUAVUAVUAVVAFVAFVAFVQBVQBVQBVUAVUAVUAVVAFVAFVAFVQBVQBVQBVUAVUAV8VEABsI9C6WGqgCqgCqgCqoAqoAqoAqqAKqAKqAKqgCqgCqgCqoAqoAqoAqqAKqAKqAKqgCqgCtzsCigAvtlnSPunCqgCqoAqoAqoAqqAKqAKqAKqgCqgCqgCqoAqoAqoAqqAKqAKqAKqgCqgCqgCqoCPCigA9lEoPUwVUAVUAVVAFVAFVAFVQBVAgfDwcImIiJA0adKoIKqATwpERUVJaGiohISESHBwsE/n6EGqgCqgCqgCqoAqoAqoAqqAKqAKqAKqgCqgCiRWAQXAiVVOz1MFVAFVQBVQBVQBVUAVuOMU2LVrlwwYMEDCwsJkxIgRkjZt2jtOAx1wwhU4evSotG3bVsqVKyddu3aVTJkyJbwRPUMVUAVUAVVAFVAFVAFVQBVQBVQBVUAVUAVUAR8VUADso1B6mCqgCqgCqoAqoAqoAqrAnatAZGSk/PHHH9K9e3dZv369BAUFybfffitPPvnknSuKjtxnBYYNGybvvfee4AS+9957ZfDgwVKmTBmfz9cDVQFVQBVQBVQBVUAVUAVUAVVAFVAFVAFVQBVIiAIKgBOilh6rCqgCqoAqoArcZgocO3ZMvvvuO8mfP780bdr0hozu1KlTMm/ePFm2bJlcvnxZChUqJI888ogULFhQ/P39b0ifkvuimzdvll9//VWqVasmNWvWjLf5ffv2Sf/+/U2KYVyC77//vqRIkSK5u6TtJUABoN2ff/4pL774omzfvl2yZMkir776qrRu3VqyZcsWp6WoiMty8PtO4iciGWt3kFQFKyXganrorajA3r17jSM8X7588tJLL8UZwp49e2To0KHyww8/yNmzZ+Wee+4xf+d4DVVAFVAFVAFVQBVQBVQBVUAVUAVUAVVAFVAFklsBBcDJrai2pwqoAqqAKqAK3EIKrFy5UmrUqCHt2rWTzz///Lr3/PTp0/L666/LL7/8In5+4DIxDrnChQsbMH333XfH/P66dy4ZL/jNN99Ip06d5OOPP5aXX3453paZB1LEBgQEmHqhaFOnTp1k7I02lVAFSN+L05f7JUOGDGYeW7ZsGbeZqKjoNXzlkmx+Nbv5M+9Lv0jaCo+xsEX+W+MJvb4ef/MqwPMK+Pvaa6/JrFmz5LHHHpPx48e77TDHDho0yGzwuHDhgjzwwAMybtw4TSN+806v9kwVUAVUAVVAFVAFVAFVQBVQBVQBVUAVuGUVUAB8y06ddlwVUAVUAVVAFUi6AjcSAF+5ckU++eQT+eCDD6Ro0aLy6aefStasWQ1cmzBhghQrVkzmz59vgNutHr4CYFy/wF7m5amnnjI6tGnTRoYPH37buKFvtbkE2r355ptmgwRQ/sMPP5SOHTu6mY8oOTLxHUlV4G5JW/4x2fl+Fbl0Yq8U6Pqb+KfJJKfmfyHZn/5Y/PxuD1f7rTaP16q/c+fONc7wAwcOmM0r8QFg+kCWAzaB4P7l+K+++sr9ZoJr1WFtVxVQBVQBVUAVUAVUAVVAFVAFVAFVQBVQBe4IBRQA3xHTrINUBVQBVUAVUAViK9CrVy+5ePGiHDlyRH7++WcpW7ZsLJdpunTp5J133ol1EoBjzpw5QirT4OBgqVSpktSqVcv83TVIcTp79mzZuHGjUDu1RIkSUq9ePcmYMWPMocePHzepnklDjQvOun3DwsKkbdu2Mm3aNPN7gEpC4/zWP8QvIFBSFqhk/vQl6DOpqOlzeHi4pE+fXnLnzm3GCaB2xqVLl0w92OXLlxsnX968eeWhhx6SPHnyxDruo48+ElzOGzZsEEARelWoUCHmGLQDgNvg2miSKlUq+fLLLw0YypUrl0yePFly5swZq+0dO3bIP//8I7t37xbSaJMmunjx4kZnV2iOxkBl0hejO0Hab2Azf7oGYGrVqlWyZMkS0zZpjuvWrWugvHVqO89hbaxZs0Z27twpJ06cEOB+mjRpTBpvnLN2jaDr33//bfSgT7SFdvSZP51tHz582NTapc8nT540OqNB7dq1pWTJkm77AVyjffrOOTioaZfU2/TFGfSVNXrw4EFhvVevXt2k5XVNO871H3/8cUFvNMCRnTp16jiaRZw7KbsGPCBXTuyVNOUflSuhh+TCvnWSvnITObNqkoifv+R9ebKEFK4Sc+62bdtk6dKlQtpvu+ZYb7jyqTFsg3uI+fv3338NaEQL1ifjot/OYO5IOb527Vpzr547d05Spkwp5cuXl/vvv99o4hocw71N+2xCYJ7r168f636156Ax7TM39Jv7BjDOmqtataqpb2vj0KFDJnU2Gtp+UPeWe4U17hwfbfJDn0NDQ838untuOPtu08dv3brV6EfKdO6B++67L5arlj7/9ddfRmu04z5lzSUl/TLPz1deeUWmTJlitG3QoIHZKOANANN/+s310ZA5ZB0GBsZ9TjGmiRMnCvfCo48+asbm7v7z5fmmx6gCqoAqoAqoAqqAKqAKqAKqgCqgCqgCqsCdpYAC4DtrvnW0qoAqoAqoAqqAUQCnLeDGUwAdAWQEMA8IMXDgQAMbAShAMqAZIAfImT17dnOsBYdvvfWWrFu3ToC5/A7oBCT57LPPDNQhgEd33XWXgRoLFiyIBYRGjx5tXJbdu3ePBUh9mb7IS+Fy4Os2Er7tT0lZsLKkr/q0hBS+R4Iy5TUQzl0AAXHxUYeYPgPBADKAswcffNBAchuAwPfee08WLVokZ86cMYCb40hb3a9fP3O8hYiAY8bpKQCJAFOrHXCxffv20qxZM6MrAHjFihUmtWyVKlfBIccD6FavXm3AF3PENdEZODpgwAAD4ywsIuXssGHDzLHAMII+A8K6desmLVq0MBCPAMzicgU6A1E5HoALXHv77bdN/5wQ6n//+58BX2hh22fOaQ+oP2PGDAODCQAjIIsx234ArgG7aPfEE0/EtE2/fvrpJzl//rw5Fp05FhjN5oTnnnsuVj8A0H369DFQnr5YTRgnEHrUqFGmD8wt65B6rIwPkMdcszkBHRgja9sGc8KGBIAsf3/44YfdTueVM0dk/6hn5cLu1RJ5MUz8AlOYFNBmA4Kfv6TIUVyyNekvaUpdTedNDWE2OnBPMT76wbUBzuhhN0zwOvcN46K/9ligKyCxb9++MRsE2JwAhAWkch7jZW2kTZvWbD5gbbDhgzlkntANPVlLzvsVUItO/OmMZ555xsBUgK5tn9fRh/uVe8MGmxtwTtt7in6wFipWrCgjR46UAgUKmENpiz5xHG0ydwT3R7ly5czaLVWqVEy7jIl7kgwCAHHOQxP6wDi///77mA0tPLN69OhhsgkAlu06otY4/eM+smvfl+eLPYY+sj7RkE0bXAdw7wsApg1c/dw3aMKadY7PXoOawvTdzinPYefaTEh/9VhVQBVQBVQBVUAVUAVUAVVAFVAFVAFVQBW4sxRQAHxnzbeOVhVQBVQBVUAVMArgWgNgAHkBDNSipA6wDdx5ONoI4COvASFIS4zjEIAHpMXZBzAD+AKvgKMAEOATbTZq1MgAF2AN0Ihzf/31VwN2AKNAYSAQ7kMAow2cuEAVIB9O2ITE5ZP7ZM/AunLp+B6QtAFwKXKWlNRlHpQMVZ+R4BzFDJxzBvU7ScUKNG3atKlxMwKLgGP0j/ER/A4YiCbANIAhWuHgA3TiNv3999+Nc5iYOXOmAZgA7q+//lqeffZZA5xsoBmwjwB84SjE9UwabEDru+++K4MHDzYwuHPnzrH6DFwFqOLmBmYB9OkDWtIP+mjdvfSfFNsAR1zIADQczKSYpv/AUcAmMItjAU+c26pVK9MWgIqUtQBYHLZO5yS60e/KlSubsQGVmV8AIxsDgJEWsNn1BvinDWDmwoULDWwuUqSIcWBb6Pn888/Ljz/+aHSgbfoGxKPPnDt9+nRzDoGTlrWCIxqQiKb0H+1xzgIcX3jhBdMG6biBy0Bt5hLAyPnUnAYIA+aYJxuMjTEC6Lhv0MNTXDl7TC7s+UdOL/lWzqz+1RyWqmBlydKgu6TIU1aCs8R2WwNucWSjB/Ce+4d+ADWBr/SPAKxnyZLF/PTu3dvoS93ZMWPGmHOcacK5T9mMwDkAzsyZMxvHKfCQexDHKfcjm0CAlsBxHLSsC/4OkAR04/5GdyfApy/8Dqc6mxS4f+kT64Lgv7m2DdY8myrYvAC4ZKzAWTaHcM+xrgnANmAfVzNr3vYZwMqcPv3002ZeGDdzSP+oHc76AYDjCmfd4DhevHixAeKlS5c2YJn1M3XqVKMx8wqAZp3xO67J/ZIUJ7AdK65znm++AmDWJRtogNfMqX3GONdWhw4djF4Ez0dc3cybhiqgCqgCqoAqoAqoAqqAKqAKqAKqgCqgCqgC3hRQAOxNIX1dFVAFVAFVQBW4jRXwVgMYMAM0xO0KiMSRat2tOFMbN25sUhQDiYA2OEfff/996dSpk4E7Nq0p7eDuJPUvANhCZAAxMAlgg7MQGEnKZFyRL730kgGQ1rnp6zRERVyWsH/nSuiycXJ+5zK5fHw31mQRPz/xD04tacrUlfRVm0uqwlUlMF020yzgF9D022+/GZjEGAFNwGvCAkwAYPPmzc0xAHAAEgFMx7EMvAXcASOd4UsNYOAYUJdrch2gJboC3YFc6OZMT2wB8K5du4z7k/4C/9B+7Nixxg0L6CQsAAYCNmzY0PwOV+23335rXsO5CGwFygOCgXWTJk0yqYC5JuPDOYorFac0a8GGBcBAa+YM8OspTS19tI5UOxYgHdCd9Ly4UG2qZguAAcTMD+dyLGsCoE4fAKS0h8OZ9camAfQHSjrnkP7w36Q8B2ByjtWY3/PfzD1ts3GBsdvA0Q0sRxc0cpf+2TnXYZsWyL7Pm4p/cCrxD8kgl0/skayPvSeZ63UWv4CraZ05h+sS9IE+MveAe+acH65HWACMWx7QaN27mzZtMhs1eJ3NBqwZC4BpE8Brj8XZDShGuy+++MKMFQ1x/6I1blqbqhsoCQzmWqwZUkfbQD+AMT+s//hSEjMe5s2Oj79v2bLFgGLWFiCYsAAYEMvrNlgPTZo0Mfcf0JbXgbzMCa59shLwfOI5Y8eJphzPf6MJOgK92cCQI0eOmPv11VdfNXB1yJAhAmhNaiQUAHO/s/mAzTSsLZz0rkH/2YAAwEcH5stdCu+k9l3PVwVUAVVAFVAFVAFVQBVQBVQBVUAVUAVUgdtPAQXAt9+c6ohUAVVAFVAFVAGfFfAGgHEXAltw15HKFchrA/cdoHP//v0G3OH8rFmzpnGLAo0APDYAP4Bc3LwAQyAqoAYAQxpUYA0uVlK44trEAQn0wCUIeLRx9H+95PyWJXHGl6pQZcne9OpxHED63cvH98j5HUvlzPLxph5rxLkTEhUZIf7BIZK24uOS+/nRpi0ANDCJMZCimB9S7jJeJ+ACOI4fP95AIxyTzqDGb9euXWM5G+3rvgBgnIhcF6ciLkZSF6MDUA/9AYM2ZS7tWgAM5LNgi9/jWgZ4AZdw6xIWAAM2gaQ2AKJAeGAa18dVi6MYiAwgdKbGZT6oGcw8WXBHOxYAA6cAwPEFYJGasIwFgAiEBtbibGSt0a6tt2wBMJsPqM1LWDc5rk6c57jXWYf0i/OBuq6psp39wQELbGPuANbOAEKiP05LnNU2rM44XgHm3tIF7/usiZxdO11Cit0nKfOUlZPzRkiK3KUk32tTJCjT1RrRjIU+40TlPgQEAveA77ic2WQAACQsAGZNAhpt2HTWpF3GOcs8uwPA9njWKJs2uKe5Bn8yHzhqnSmIuV8BpqxznLfWiUw7FgDTd+bOU9AG64s1hZuYOraAWjaM0DY6s+4IJwBmXdhgvbBeeb6w4QQAzoYAoC51fnEIxwdE2ZSBS5q5ZqzO4B4DruIMxx2f1EgoAGaeWOtoRDYBNkC4BhsvyLLAM5F735klIan91fNVAVVAFVAFVAFVQBVQBVQBVUAVUAVUAVXg9lZAAfDtPb86OlVAFVAFVAFVIF4FvAFgQBgpfAFNuAPduf34HYCGlLtACkAPTl5PzkCgknXIAu9IE0tKWtIDcw7pk0mHDAii9qfTnbdvZHM5uyquUy5NmXqSr/NU92ONipSI86Fy+s8f5PjMgRJx9rg5LqRodSnw5jzzdwALMBEQhgMZxyKuU1zJgD8LmXCHAhGBs043rvPCgFNXoOQLAMaJCUQFSOGkJnC8At9Iowt8BFDa8ASA0ZQU1tRCPXr0qDncEwAGMAHTSK0MCASWkf6ZufYEOgGUQGcbvgJg5hR3OJsAgNyAbXQldTVAmLTh69evjxcAc02bHhzYjiPZ1scFLnI+a89TAFRxtjI263Z1PRao6YSQVmfSEDOP3gDwxYOb5NiUPpIyf3lJU/IBOTr1A+P+DSleS/z8o+ssA3+B8wBKxs/GCdY99xmObkA2kJp04oQnAMxr3MPAUNYJmzTiA8CkuGZjBvcq5/F3XN/x3a9oTD9t+AqAuZ9xHNv00ji7ub9xIgOAWaM8KwhPABiIDLAH+rKxgfrWOOG5L0mJTt/icyBzLo7n+O5X3Oc4opMaCQXAbH4ghTkAmHuB54qGKqAKqAKqgCqgCqgCqoAqoAqoAqqAKqAKqALJpYAC4ORSUttRBVQBVUAVUAVuQQW8AWDSM5OuGQcmUMrW+vQ0VBxtACWcfYl1qwElqeEK9AFKki7WxqEfX5VzG2bFuXzqYrUkV9uvYv8+MkIiwk5K2JYlcnzGR8YBbMMvIFjSlK0neV+eGOsc0rICX4FMODKBqUBfHM1AMmp24tSz8MzXKfcGgLmOHbOnNgHE/Ni02p4AMNCYOqG4l3FnE54AsK3rjEOTNMekHAa6k8qaVNHxwTXbT18BMDATOF63bl0DgZ2plPk9zmpfADBAD7DnBMDU/QWqAgkB1J6CWs2kIsep7OoA9nQO6bdxi+JEBVwmRwpeoC+1YnHRsracrmUAMG5coLA3AAwgZT3ibmWjBBsP4gPAwEbaBvwCHKmTC6jlnvW1tqyvANjWr2XtUyvbBvc3dXh9AcCcYyGuBcCkhyeDAFCa7ACeNmJwLvcUGwaA7WXKlPH1dk3UcQkFwMB4NkLwzCGNN3WwNVQBVUAVUAVUAVVAFVAFVAFVQBVQBVQBVUAVSC4FFAAnl5LajiqgCqgCqoAqcAsqALTAPQigAcq5whTAECCQVKxAUW8QBXcltVQBZdSsTGjggMTpSlpooIgrKBSJMv+LE378xvyfUAP43LqZcmrxtwb6Xgk9LBIVXcvXLziVpLv7Scl4X2tJkaesBIRkiNOUrTWLc5EUsbZuMSAYkAogfeONN4yb1df47rvvDLD64IMPTF1eV7AKmAP44YL1FDhCAbOAM8ITAAZ4MWfUbWUuCE8AmOsBRHHR4o4FBJN2G0hLem5vwJ+2fQXAzOXrr78ek1LYqUFSADDAk7TGbBagL6xBTwFEBJbivMRV7UvQ55EjRwqQmTqtpAkzPqZdAAAgAElEQVRPagD96ANOXFKmO3VOCAAGppL+mf6xcQGwHR8AxmlPDWfuTbTCScuYcOFT39uX8BUAs3Fj8+bNxi3uTFGeVACMXsBz6gGTtjx9+vQeu927d2+T2p16v9SIvpaRUABMzXHWIhs2SEFv63U7+8hrZEwA0r/88svmntdQBVQBVUAVUAVUAVVAFVAFVAFVQBVQBVQBVcAXBRQA+6KSHqMKqAKqgCqgCtymCuDwBQADo0h/DFQJDQ2VvXv3GuctzlRqiwKYAKCAT1xruCyBwoAJgCQgi8DFSe1W6sQCSEmjTEpd0p0Ck3E+ku7UBrCVa+C2BRbNmDHDuFCzZ89u6nsCnH1xoTqn58qpA7LnkwZy8chWkago8QsMkpT5Kkrau+pLmvINJThbYfEPSiXiFw2MCZynpKHFwWydy6SnJc0sYJRx4QAFIPInaYCB1IConDlzmjYOHTpkUtoCaVzTBAPPn332WeOmBnADxEiFC4DF/Qk8ouYrEBhQSspaG9TeBdhRDxgnY+HChc1LFgCTthmXKo7aLVu2SJcuXYwrlJrLAD7CAuDu3bubFNPZsmUz7eEYpT+0/9lnnxkYVb9+feNMBX6zMYC03tRmxrEInKxUqVKsjQK+AmDgNfCR8QK8cJ8yTuAz6YvRKDEOYJy/wGpALesXlzSwHAe0XXekUGY925qy1JMl9S9QjbTCAFjWJuPOmzev0ccGgJS5w3nNPYI+SQ3mlDrN/EkaY1J701/GwoYDXnPnAGatUbuXPjM2AD/Ql3uQNN7chxYA8yf3EMCW8QG80YgxMhe42dG8devWZszcr1wXJzCQFvc4/WO+neErAGYTAjWHuU9wA6MpG0xIsU6668Q6gJkn1iuOde4/4C6uZtY/9/C2bdvMmuV6aMk4ec7QDzY7oCH94H4lUwH3kXXVJ2VeEwqASTvNvcq9RUYBW/va2Qdc6mwaYT54PjBvpHbXUAVUAVVAFVAFVAFVQBVQBVQBVUAVUAVUAVXAmwIKgL0ppK+rAqqAKqAKqAK3sQI4EQFamzZtkuLFixs3HbAMeDJ1anRNXRx8QEPgI9AmV65cBtwBmICCQCVbpxcAw38DzYAqgBjADM5ewA/gCohhA5hlwSMuWAAdMKdPnz4GeMSX3tXTtERdCpcD37SV89uXSkjhqpKu6tOSqmBlCcqQU8TP3+1p9B83IfDLpvhlLABugBFpZ4HkQDf6i6sQcA1wA4YDqQHn6APEdk0TDJQilS2AuESJEgbiAFuBzUC8QYMGGRAIvATWOqE38ApAinsTOI7blbAAOGPGjEZnatpS8xfQTt1mdLYw2wJg+kUtVlLw0l/GB6wHIpcrV860SypaQDGAGrcrYJJ5oE4y48eBCbSy4SsABigClIGvFrLSDm2iD+sjMQCYfnAumxNYT8BOQDDrDnDGa0DM0aNHG13ZaIDblc0PgEg2G9APQDRz/sknn8SCvED6Ro0ameNxRjMP6JeUsOsIEM59wjqiv8w1feBa7moA8zpzwgYCWy+Y+5X61cBEwgJg7m3mDi24BsCf9UFNa1yldg0y16wV5ph1xNjs/cpmA+5lZ/gKgKdPn242g6Ar7XA99Oe/2UiRWABMX6hNTn1h/kQLflj/aMFmEu5RwC/zz0YI7i3WLzrzjKMf6Mz9wAaPxEJV0mjjwCa4n9etW2fuOe5xgkwIrDHX4N7juYsOderUMc9ad7WlmVNqchP0m/vDuTkhKWtQz1UFVAFVQBVQBVQBVUAVUAVUAVVAFVAFVIHbWwEFwLf3/OroVAFVQBVQBVQBrwrgHCQ96urVqw3UBHgCGfv37x9zLnAWpyggdPv27QamAHBw6AIpcKDaAB4BFIFKOPAAcIAW6o6SnpfarTZwu/bs2dOAKtoChlC305ky1usA3BwQvnul+PkHmDTPfv6BXpsADtJfgBKuR2AYMBhHZKdOnYyT2QZQCWg7duxY46oEggNvgGekdAXquUudDBDD0QckAgACQdEZeIcLG2cmNWorVKgQp79cq127dsbtOXjwYPO6BcCkygaqojNwCDcpwNepoQXAQEWAJjAQcI3LlPkD6tkAMgL70YTatzglCdYFegB8nbDKVwBMG+gLnMO9SbusN1sPFj1Ilc0GAwJ4CPBetGiRqUFtw7UGsP09AA6dANhozH/TNtAP6MnGBBusYdYeDlX0YD5wquNOZz6cdadx5aI5DlnWRa9evYw72gnBvS4wNwdwD9n7hLln/oCYzAtQmnsK9ycB2KR/gEo2Uaxdu9bAYkAjIBSgbTcdWADM+AHWaM3fAcFPPfWUcT076/1yv6IbYBvAyPqn3jWOVO5F1o4zfAXA3CfUDWdOeQ5wnwBeGR9jYaMH80sAY1m79JHU685wrQFsX8PtzjOJjRs405kn4Cvtcg/a+4jxUUuZa+GMBxBb2E2adJ5zjDcxwWYPNPUUrHfr2LfHAMBxI5N2mzmkX57SlvNM5vnDegYAM+++1mpOzHj0HFVAFVAFVAFVQBVQBVQBVUAVUAVUAVVAFbh9FFAAfPvMpY5EFVAFVAFVQBVItAKkVQUyAVEAW4AmYJQzACmAJKAdxwEBASeAJ1enLq/j5gV2cB6vA0VxOTrTrQLBaNO2hbM4Ma7fRA/8vxNd+wuoop+MzR0cAtygF/1nfAR6MT5X3WzfOAed0YTrcRw6cx3ctrwOGHPnBERzABr9sTVPLQDG0Wpdm7Tlbu4sACaFMdAX4InO9NfVrWz7Sz+ZQ0AeQdsc70xPze/RAEcj/fLUlnN+GIt1EzNm+sGYWXe0b+efNjmOzQFOTa0WjNnVuemcR/5OW7TLsa5pftGAtQcwpR+8bteza9px5o000AB6xogDHDezLzWS41ub9NHeU/Y+oc/0BZ2t1hYAs4kCIM5/E7xuHej2OhYAMwac/Who72uOdZfumPHb+5X59nS/cg2cxRxjUzrHNz7a5fr0194nzDU/aGfXC8fhjuf3rg5X1j1zDvh0N4f0m9cJzkcT1pGri96uZ1/vV1+eKXYtejrWtc9owcYDahOjIRtAXFO+O9tCF9zgAGKcxKTsZg41VAFVQBVQBVQBVUAVUAVUAVVAFVAFVAFVQBXwpoACYG8K6euqgCqgCqgCqoAqoArchApYAEyKbm+OaQuAJ02aZGoYayRcAZyp1DDGHQ1QpnYubnbcutc6LADG8Uut2fjCAmAgLmsjoTW0r/VYbsb2AeQ4nwGu3gI92ZSQ0KDeMG5j3NbMEc5m3POkcHcXbFDAoY5TGOiP85wMAO42iCS0L3q8KqAKqAKqgCqgCqgCqoAqoAqoAqqAKqAK3P4KKAC+/edYR6gKqAKqgCqgCqgCt6ECCoCv/6SSOrtz587GCQw0BOA9/fTT17wjCoCvrcTUp8ZdzZx6C1zIuLYTGt98801M+ntqSpMOPj6QTC1vUpEDi3EAUwsYZ7OGKqAKqAKqgCqgCqgCqoAqoAqoAqqAKqAKqAK+KKAA2BeV9BhVQBVQBVQBVUAVUAVuMgWoi0uNUerZenMAv/vuuzJ06FAZP368UDNYI/EKAOT+97//CXWxcQR7Svmd+CvEPRMAzBwXL15cli9fHm/T9I/jcACzNtQB7H0mAMClS5eOSVMd3xkAYOo1JzRIQf3hhx+aetbUd3aXitvZJrWKqddMmuiGDRsmOd14Qvurx6sCqoAqoAqoAqqAKqAKqAKqgCqgCqgCqsCtrYAC4Ft7/rT3qoAqoAqoAqqAKnCHKmBr1wIgvUE+6o1S+5R6uDeixvLtNkU4RUkXfD3T8VJvlnn2BTgn5NjbbW4SMx7mkvvJ10hs7WdbX9mXe5A+cTxrzJfjfe27HqcKqAKqgCqgCqgCqoAqoAqoAqqAKqAKqAJ3hgIKgO+MedZRqgKqgCqgCqgCqoAqoAqoAqqAKqAKqAKqgCqgCqgCqoAqoAqoAqqAKqAKqAKqwB2ggALgO2CSdYiqgCqgCqgCqoAqoAqoAqqAKqAKqAKqgCqgCqgCqoAqoAqoAqqAKqAKqAKqgCpwZyigAPjOmGcdpSqgCqgCqoAqoAqoAqqAKqAKqAKqgCqgCqgCqoAqoAqoAqqAKqAKqAKqgCqgCtwBCigAvgMmWYeoCqgCqoAqoAqoAqqAKqAKqAKqgCqgCqgCqoAqoAqoAqqAKqAKqAKqgCqgCqgCd4YCCoDvjHnWUaoCqoAqoAqoAqrAHaBAVFSUREZGSkBAQJzR8nvC39//DlBCh6gKqAKqgCqgCqgCqoAqoAqoAqqAKqAKqAKqgCqgCty5CigAvnPnXkeuCqgCqoAqoAqoAreRAufPn5fZs2fLP//8Iz179owFei9fviyjRo0SPz8/admypaRLl+42GrkORRVQBVQBVUAVUAVUAVVAFVAFVAFVQBVQBVQBVUAVUAWcCigA1vWgCqgCqoAqoAqoAqrAfwrMnDlTxowZI7169ZKSJUsmmy5HjhyRd999VypUqCAdO3ZMdhdueHi4dOjQQSZPnmwg7+DBg81/22BczZo1M+7gGjVqyJdffin58+dPtvFpQ6qAKqAKqAKqgCqgCqgCqoAqoAqoAqqAKqAKqAKqgCpw8yigAPjmmQvtiSqgCqgCqoAqcN0VOHv2rCxatEgyZcok1apVu+7X54K4Uzds2GB+rly5Irlz55aqVaveEJdqpUqVZOPGjdK+fXsZOnRosukxYcIEadu2rRnTjh07JGXKlB7bBuYuXrxYSOdcv359r304cOCA6S/nREREyKOPPiq9e/eWUqVKxZy7Z88e+fDDD2XcuHFy8eJFYZxA4OSE3F47qgeoAqqAKqAKqAKqgCqgCqgCqoAqoAqoAqqAKqAKqAKqwHVRQAHwdZFZL6IKqAKqgCqgCtycCqxdu1Yeeughadq0qQwbNuy6dxLYyXVHjx4thw4dMg7V9OnTG5dqv379pFChQsbRer3i888/l19//VW6d+8udevWTbbLbt682bRZokQJ6d+/vwQGBnpse/fu3VK9enUpW7aszJo1K94+XLhwQV5//XX5/vvvJSgoSNq0aWOcxlmyZIlzXlhYmNH6448/FnQHLn/11VeSOXPmZBunNqQKqAKqgCqgCqgCqoAqoAqoAqqAKqAKqAKqgCqgCqgCN14BBcA3fg60B6qAKqAKqAKqwA1TYOXKlQa2tmvXToCf1zOAvb/88ou88sorkiFDBnn88cclderUxsm6atUq42QFUKZJk+Z6duuGX2v79u1SpkwZA4HnzZvnsT84hHEWv/jii0L93+bNmxtXb3BwsMdzcP++//778tlnnxm3cN++faVz587XFbLfcIG1A6qAKqAKqAKqgCqgCqgCqoAqoAqoAqqAKqAKqAKqwG2ugALg23yCdXiqgCqgCqgCqoA7BdatW2cA4KZNm0xq4ieeeELefPPNmENxkwIhnQFkPHz4sJw7d04CAgJM2ujs2bO7rWdLWmccvaGhoaYJUh/nzJkzFpw8deqUcR6T+hkHcL169QyI5Pf0Z8WKFfL7779LzZo1EzyJV84eEz/xk4A0mUT8/OM9/+TJk0KKZGcApAsWLOj2PCDq6dOnhfTZOHDRMUWKFEYLznM6lv/991+5dOlSrHbKlSvnVrNdu3aZdvfv3y9NmjSR8uXLy8iRI2OdW7p06RgNOZbjlixZYhy/f//9t+TJk8erVsxJw4YNjb44knE8FyhQIM55AGbmEH2yZctmfjRUAVVAFVAFVAFVQBVQBVQBVUAVUAVUAVVAFVAFVAFV4OZXQAHwzT9H2kNVQBVQBVQBVSDZFciaNasBmJ4iV65csnPnTvMyIJBU0X369JHly5cbQEsKY2Djs88+K6+++qqkSpUqpileJw3xnDlz5MiRI+Z8rgfgHTBggEnxTAA6K1SoYEArTte0adPGtIEbuWvXrtKzZ0955513EjT+qCuX5NCPr0r4rpWSpuxDkqFGKwnOUkD8AnHGxk0n/cMPP5gaus5o1KiR/Pzzz26v+91338mQIUPk+PHjBoZTtxjnMjC1R48eUqdOnRjAW7RoUdm3b1+sdtDHqZd9sVmzZjJlypR4x7p161bJly+fOQb3NtcCMA8fPtykfwbM+xKTJ0+WFi1amOMZT+PGjeOctnr1aqPLtm3bpEqVKsat7S61tC/X02NUAVVAFVAFVAFVQBVQBVQBVUAVUAVUAVVAFVAFVAFV4PopoAD4+mmtV1IFVAFVQBVQBW4aBUi7jHv1xIkT8ttvvwmgsmrVqjH9w8k6aNAg8984dHGaAjJxrxYuXFioJ7t06VIDQIGhwEd/f38DRTkWNyr1ewG8AGDA8YEDB+SZZ54xrlYcxrSHoxVwumDBAgNRbVD7Fhcw7uQRI0YkSLcrpw/K7kH15NKR7SJ+fuIXHCJpyzWQ9JWbSKqi1SQwTez6uH/++aeBoASu2mnTpkl8AJgavh988IHcddddUrx4cXPejh07BFc1LufZs2fHuIdxVeOgJSZNmmRSNXsCwIxzzZo1cubMGQOCcdxSn9kZH330UUzNXv7eu3dvyZEjhwHozIuvAXxv0KCBAJSBvABk12CegPCk6iat9LJly6RkyZK+XkKPUwVUAVVAFVAFVAFVQBVQBVQBVUAVUAVUAVVAFVAFVIEbpIAC4BskvF5WFVAFVAFVQBW4GRTwVgM4PDxcXn75ZRk3bpx069ZNXn/9dePUxfUKOAYeAoUnTpxo0h9//fXXxhEMXAQgkiYaALx3716Tdhj4OWPGDKlYsaIcPXpU6tata6DxmDFj5P777zcQmfTR1AHm+JYtW5o2ExKRl87LqQVfyKkFX8nl0MMSdTncnO4XmEKCMuaW9Pe2kIz3tZaAtFn/cwVfbR3YXalSJZ8A8KhRo4yLlgCE01dANuC8Y8eOcboMoAWCewLA9gRfawCTPnvq1KlGy5kzZ8Y4q33RCoAPXAc033vvvabfrrFw4UJ57rnn5NixYwZoA7Zz587tS/N6jCqgCqgCqoAqoAqoAqqAKqAKqAKqgCqgCqgCqoAqoArcQAUUAN9A8fXSqoAqoAqoAqrAjVbAGwCmNi4uVKAvtWKdABCISApinLw4fHnt4YcfNjCRurSVK1eOGR4u0r59+xo4+u233xqXMKB34MCB8uGHHxrn7H333WdcwADhf/75R6iJ+9JLL8ngwYNj2jn9x3dyYd/6OLKlyFlcMtbucPX3UVESefGcnN+xTM6tnyVn10yVyyf2Rr/uR23gzJKheivJ3rh/rLYSAoCpW9y8efOY83ERA37p8yeffBKnj8kNgKmNjO78CYz/P3vnAR1V9XXxTQppJKH33qULCKIgvYtKFyk2rPgXaSoKYgULVlAQBZGOVBGkSUcpAlKU3kvoJCGQXr61b74Hk8lMMglkAN1nLZaYvHfffb97353h7bvPYVpuV4N1i/v27WvEdfaLtYrtg2NGl/e+fftMPWK6uW3rG7t6LR0nAiIgAiIgAiIgAiIgAiIgAiIgAiIgAiIgAiLgXgISgN3LW1cTAREQAREQgduKQHoC8O7du3HfffeZPlOkpUPXCjp76WilG5jHlShRAmXLljW1ffl3e0GS6ZWZDpn1fek+ZVDsZW1huoJZL5gCo+Ua5v8zzfErr7xy7ZonxnRDxNZ5qRjmqNICxV9Z4JBtYlwU4i+dQvjG6bi0cgwSrianZPYvdz9KvrYixTk3IgDTIfvQQw+ZdNh0P9vHzRaAOS6s00vnNPnZjk16k4zibv/+/TF27FiULFkSe/fuTe8U/V4EREAEREAEREAEREAEREAEREAEREAEREAEROAOISAB+A4ZKHVTBERABERABLKCQHoCMJ2hFBopXrIeLGv3Ooq2bdsa9y7r/oaEhBiRl65hR1GrVq0U9WqZZprCK8VkCsC5cuXCyJEjTV1b1gKmM9iK05P7IGLnklTNBlR4AEV6/5Dy54mJSIgMQ0zIHkRs/wWR+9YiOuQfJMXFIJunN3JUaY5i/5ub4pwbEYBXrlxpUl8/8cQTRli1D0sApgju7+/vdDhdTQFN5mTEFM5MAe3r6+vyFImNjTVO5SlTppgU3qzvqxABERABERABERABERABERABERABERABERABEfh3EJAA/O8YR92FCIiACIiACGSKwNatW3H//fcb0ZKuVfsUv0zDzBTQfn5+JgU0a8GmFc2aNcP69euNcNuoUaMM94nOVKaQ7tWrF8qVK2dq3AYFBWWonaTEBMSeO4TIfesQvmkGIg/8DiQlmjayeXrBp/BdyFG1FYLv7wWfAuVStE3BmzWA27VrZ+oeO0p5PHz4cLz77ruwTwGdngBcvnx5Uwv59OnTRuR2FocOHULVqlVRt25d/Pbbb/D09HR46KBBgzBq1ChUqFABS5cuRcGCBV3mRBH60UcfNbWWO3bsiKlTp6Y6l2PBVNyHDx82/eF1FCIgAiIgAiIgAiIgAiIgAiIgAiIgAiIgAiIgArc/AQnAt/8YqYciIAIiIAIikGUEdu3ahfr16xuX76xZs4yLl/VhY2JizN8jIyPx/PPPY86cOejdu7cRPvlzipIUCKOjo02qZx8fH9PHb775xjiF6dqdNm0agoODze+ZLpptsu0cOXKkuB+2wzTSvBZr2Q4ePNj8/6RJk9CkSZMM151lrd9jn7ZC3PmjSKLwmy0bPHwC4V/6HuRp8Qr8St8DD78gINv1dNZWh1jv9t577zWCJ9Mq8155j9mzZ7+W0jqzArBVs5csWSvZ4mzPg3WX69SpgwIFCuDnn382KZp5LPtB57CV6pmsKN6SPR3AdAK7GkzZTYE+IiLC1GV+6aWXUp3KOs6PP/44zpw5Y+r//vLLLyY9t0IEREAEREAEREAEREAEREAEREAEREAEREAEROD2JiAB+PYeH/VOBERABERABLKUANM1U6w9f/48WrRogaJFiyI0NNSIrhMnTjTXZp1ZukWZopku0Bo1ahhXLgVbulXpHu7Zs6c5lnV7KUrSWUxHKoXlvHnzGkGXwmaRIkXw7bffXrun1atXG+GZ19+zZw/oOGbbrAvMdp25X9OCkhgdgRNfd8HVPavgU7A8gup0QWD1NvApWs04gNMK9p+iM5265EERln0aOnTotVrImRWAP/roI7zzzjuGS6tWrYz4SvHb3n1Ld27nzp2xceNGI0ZXqVIFV65cMUIsxyRfvnzmFvj/dFwzZTTbo2PZEuLTmzQDBw7E6NGjzf3NmzcPNWvWTHXKuHHj0K9fPyM+M730hg0bcNddd6XXtH4vAiIgAiIgAiIgAiIgAiIgAiIgAiIgAiIgAiJwiwlIAL7FA6DLi4AIiIAIiMCtJEBnLuv1fvnll0ZQtBy6dAXPnZtcH5ci5Y4dO4z7l2JwWFgY4uLijChIcfeNN94wYq0VFy9exJAhQ0x9Wgq7dP7SBUz3aOPGjU3qZCuYdprnU7iksMn0y3Sjsi4tz8lcJCF8008m7XOOys3hEZAL2Twcp1G2b588WL+XNYjJgwI0Bdvvv/8edPAyMisAh4eHo1u3bkbYJRM6f5nmmWmubYN9WLhwoWFI0Zz1epmCm+I703Dnz5/fHM6xGjFiBD788EMzRhR0n3zyyTQd0zyOojudvRwn9odjQIezfTD9M13fFObpOma/K1eunLkh0VkiIAIiIAIiIAIiIAIiIAIiIAIiIAIiIAIiIAJuIyAB2G2odSEREAEREAERuD0JUHCk45XuV4qKTHtcokQJk77ZNqKionDy5EkjANPRS9E2T548KFy4MLy9vVMcy9/TMXzhwgUjdvL3rHtLBzDFTCsosp44ccL8jGIyReDMuH5vJlnyoOuX4jWFT/aJzmhLkGZ/yYs1fS03Lq9PLqwhTFdt2bJlHXaJx7BtpnOmAMyayvYpoHki+8BawfxDfkz9zD6Qt21dYorKrFe8efNmw2/69Okmpbej2sVs9++//zbuYvaB12Ya6bTqOrP+73PPPQemxmZKaM4LhQiIgAiIgAiIgAiIgAiIgAiIgAiIgAiIgAiIwO1NQALw7T0+6p0IiIAIiIAIiIAIpEmA6bZ79epl0nFTtB82bBieeuop49C2gi7iJUuW4K233sLevXtRqFAh4/xm6mirprDtRShAU+ynO5npuJmKmuKyrXivYREBERABERABERABERABERABERABERABERABEbg9CUgAvj3HRb0SAREQAREQAREQAZcIMK3zX3/9hddffx2///67cRQzhTVFYSs2bdpk6jjT5V2xYkWTzpvir7M023Qo01nMlN90NE+YMMGIwAoREAEREAEREAEREAEREAEREAEREAEREAEREIHbn4AE4Nt/jNRDERABERABERABEUiXAFNTsw4w01N/9913KVJLU9ClM/jcuXPo168fqlatmmatYKad7tGjh0nz/fLLL5vazI6cwul2SgeIgAiIgAiIgAiIgAiIgAiIgAiIgAiIgAiIgAi4nYAEYLcj1wVFQAREQAREQAREQAREQAREQAREQAREQAREQAREQAREQAREQAREQAREIGsISADOGq5qVQREQAREQAREQAREQAREQAREQAREQAREQAREQAREQAREQAREQAREQATcTkACsNuR64IiIAIiIAIiIAIiIAIiIAIiIAIiIAIiIAIiIAIiIAIiIAIiIAIiIAIikDUEJABnDVe1KgIiIAIiIAIiIAIiIAIiIAIiIAIiIAIiIAIiIAIiIAIiIAIiIAIiIAJuJyAB2O3IdUEREAEREAEREAEREAEREAEREAEREAEREAEREAEREAEREAEREAEREAERyBoCEoCzhqtaFQEREAEREAEREAEREAEREAEREAEREAEREAEREAEREAEREAEREAEREAG3E5AA7HbkuqAIiIAIiIAIiIAIiIAIiIAIiIAIiIAIiIAIiIAIiIAIiIAIiIAIiIAIZA0BCcBZw1WtioAIiIAIiIAIiIAIiIAIiIAIiIAIiIAIiIAIiIAIiIAIiIAIiIAIiIDbCZ+bHuoAACAASURBVEgAdjtyXVAEREAEREAEREAEREAEREAEREAEREAEREAEREAEREAEREAEREAEREAEsoaABOCs4apWRUAEREAEREAEREAEREAEREAEREAEREAEREAEREAEREAEREAEREAERMDtBCQAux25LigCIiACIiACIiACIiACIiACIiACIiACIiACIiACIiACIiACIiACIiACWUNAAnDWcFWrIiACIiACIiACIiACIiACIiACIiACIiACIiACIiACIiACIiACIiACIuB2AhKA3Y5cFxQBERABERABERABERABERABERABERABERABERABERABERABERABERCBrCEgAThruKpVERABERABERABERABERABERABERABERABERABERABERABERABERABEXA7AQnAbkeuC4qACIiACIiACIiACIiACIiACIiACIiACIiACIiACIiACIiACIiACIhA1hCQAJw1XNWqCIiACIiACIiACIiACIiACIiACIiACIiACIiACIiACIiACIiACIiACLidgARgtyPXBUVABERABERABERABERABERABERABERABERABERABERABERABERABEQgawhIAM4armpVBERABERABERABERABERABERABERABERABERABERABERABERABERABNxOQAKw25HrgiIgAiIgAiIgAiIgAiIgAiIgAiIgAiIgAiIgAiIgAiIgAiIgAiIgAiKQNQQkAGcNV7UqAiIgAiIgAiIgAiIgAiIgAiIgAiIgAiIgAiIgAiIgAiIgAiIgAiIgAm4nIAHY7ch1QREQAREQAREQAREQAREQAREQAREQAREQAREQAREQAREQAREQAREQARHIGgISgLOGq1oVAREQAREQAREQAREQAREQAREQAREQAREQAREQAREQAREQAREQAREQAbcTkADsduS6oAiIgAiIgAiIgAiIgAiIgAiIgAiIgAiIgAiIgAiIgAiIgAiIgAiIgAhkDQEJwFnDVa2KgAiIgAiIgAiIgAiIgAiIgAiIgAiIgAiIgAiIgAiIgAiIgAiIgAiIgNsJSAB2O3JdUAREQAREQAREQAREQAREQAREQAREQAREQAREQAREQAREQAREQAREQASyhoAE4KzhqlZFQAREQAREQAREQAREQAREQAREQAREQAREQAREQAREQAREQAREQAREwO0EJAC7HbkuKAIiIAIiIAIiIAIiIAIiIAIiIAIiIAIiIAIiIAIiIAIiIAIiIAIiIAJZQ0ACcNZwVasiIAIiIAIiIAIiIAIiIAIiIAIiIAIiIAIiIAIiIAIiIAIiIAIiIAIi4HYCEoDdjlwXFAEREAEREAEREAEREAEREAEREAEREAEREAEREAEREAEREAEREAEREIGsISABOGu4qlUREAEREAEREAEREAEREAEREAEREAEREAEREAEREAEREAEREAEREAERcDsBCcBuR64LioAIiIAIiIAIiIAIiIAIiIAIiIAIiIAIiIAIiIAIiIAIiIAIiIAIiEDWEJAAnDVc1aoIiIAIiIAIiIAIiIAIiIAIiIAIiIAIiIAIiIAIiIAIiIAIiIAIiIAIuJ2ABGC3I9cFRUAEREAEREAEREAEREAEREAEREAEREAEREAEREAEREAEREAEREAERCBrCEgAzhqualUEREAEREAEREAEREAEREAEREAEREAEREAEREAEREAEREAEREAEREAE3E5AArDbkeuCIiACIiACIiACIiACIiACIiACIiACIiACIiACIiACIiACIiACIiACIpA1BCQAZw1XtSoCIiACIiACIiACIiACIiACIiACIiACIiACIiACIiACIiACIiACIiACbicgAdjtyHVBERABERABERABERABERABERABERABERABERABERABERABERABERABEcgaAhKAs4arWhUBERABERABERABERABERABERABERABERABERABERABERABERABERABtxOQAOx25LqgCIiACIiACIiACIiACIiACIiACIiACIiACIiACIiACIiACIiACIiACGQNAQnAWcNVrYqACIiACIiACIiACIiACIiACIiACIiACIiACIiACIiACIiACIiACIiA2wlIAHY7cl1QBERABERABERABERABERABERABERABERABERABERABERABERABERABLKGgATgrOGqVkVABERABERABERABERABERABERABERABERABERABERABERABERABETA7QQkALsduS4oAiIgAiIgAiIgAiIgAiIgAiIgAiIgAiIgAiIgAiIgAiIgAiIgAiIgAllDQAJw1nBVqyIgAiIgAiIgAiIgAiIgAiIgAiIgAiIgAiIgAiIgAiIgAiIgAiIgAiLgdgISgN2OXBcUAREQAREQAREQAREQAREQAREQAREQAREQAREQAREQAREQAREQAREQgawhIAE4a7iqVREQAREQAREQAREQAREQAREQAREQAREQAREQAREQAREQAREQAREQARFwOwEJwG5HrguKgAiIgAiIgAiIgAiIgAiIgAiIgAiIgAiIgAiIgAiIgAiIgAiIgAiIQNYQkACcNVzVqgiIgAiIgAiIgAiIgAiIgAiIgAiIgAiIgAiIgAiIgAiIgAiIgAiIgAi4nYAEYLcj1wVFQAREQAREQAREQAREQAREQAREQAREQAREQAREQAREQAREQAREQAREIGsISADOGq5qVQREQAREQAREQAREQAREQAREQAREQAREQAREQAREQAREQAREQAREQATcTkACsNuR64IiIAIiIAIiIAIiIAIiIAIiIAIiIAIiIAIiIAIiIAIiIAIiIAIiIAIikDUEJABnDVe1KgIiIAIiIAIiIAIiIAIiIAIiIAIiIAIiIAIiIAIiIAIiIAIiIAIiIAJuJyAB2O3IdUEREAEREAEREAEREAEREAEREAEREAEREAEREAEREAEREAEREAEREAERyBoCEoCzhqtaFQEREAEREAEREAEREAEREAEREAEREAEREAEREAEREAEREAEREAEREAG3E5AA7HbkuqAIiIAIiIAIiIAIiIAIiIAIiIAIiIAIiIAIiIAIiIAIiIAIiIAIiIAIZA0BCcBZw1WtioAIiIAIiIAIiIAIiIAIiIAIiIAIiIAIiIAIiIAIiIAIiIAIiIAIiIDbCUgAdjtyXVAEREAEREAEREAEREAEREAEREAEREAEREAEREAEREAEREAEREAEREAEsoaABOCs4apWRUAEREAEREAEREAEREAEREAEREAEREAEREAEREAEREAEREAEREAERMDtBCQAux25LigCIiACIiACIiACIiACIiACInC7EUhISMCVK1cQFBSEbNmy3W7dU39EQAREQAT+BQSSkpJw9epVZM+e3fxRiIAIiIAIiIAIiEBWEZAAnFVk1a4IiIAIiIAIiEC6BP755x/MnTsXTZo0wf3335/u8f/mA2JiYjBhwgRcuHABQ4cOvWW3+tJLLyE0NDTF9b/99lvkyJHjlvVJFxaB241AXFyceV5Pnz6Nt99++3brntv7s2HDBixZsgSPPfYYKlSo4Pbr84K//vorpk6dmuLa7dq1w6OPPupSf7gGv/7661ixYgWmTZuGKlWquHTe7XDQ1dhwTN82DHVLtEfVQg1vWZdOhO3Br3vGoEuNwcjlVyjNfizZOxbHQ/fg2Xpf3rL+ZvTCYVHnMG3bMLSr/D8Uy1kpo6ffkcdfijyNtYenm/FsWKbbHXkP6rQI3G4ETpw4ge7du6NUqVIYPnw4ihQpcrt1Uf0RAREQAREQARH4lxCQAPwvGUjdhgiIgAiIgAjciQRGjRqFwYMH45tvvkGvXr0ydAt//PEHnnrqKTRu3BhjxozJ0Lm348GXLl1CyZIlzZ+dO3dmuIvPPPMMKML8+OOPqFWrVobPt04oU6YMTp06leL8kJAQ5M6dO9Nt6kQR+LcRuHz5MooVK4aCBQti3759Gb69F154AWvWrMH333+P++67L8Pn324n9OvXD999950RYR944IEMdW/RokUYMmQImjdvjg8++ADe3t4ZOt86+IsvvjACrm0MHDgQ77//frrtcQyff/55bN682Rz78ssvY8SIESnOOxtxFIN/bYjy+erg9Saz8MfRufh+Uz+0rzIA7Sq/nO41svKAXadXY9T6ZzCs+UIUyXlrBPikpERM2ToUJ8P34eUG4xGQPTjNW+4+NT94zrQeF7ISzU1te9XBKZi5/T0Mb7MKuf0L39S2b9fGOLdGrOiIhmW647l6X2Wom2FRZ/HZmp7w8QpA3wcmIEf2XKnOn7TlDaw+NBX9H5iEKoUa4q0lLXEyfC8+e+hP5PTLn6Hr6WARuFMIfP311+bzilknKleuDH5+8buAMk/cKSOofoqACIiACIjAnUNAAvCdM1bqqQiIgAiIgAjcdAKxsbFGNJw5cyb279+PwMBA3HvvvejWrRuKFy9urhcdHY0OHTrA398fs2fPdqkPx44dw5QpU7Bx40YwzRnb5E53ipu2Lzc+//xzIwDTYfr444+71LZ10Lhx4/DKK6+gaNGipu/ujnnz5uHnn3/Gq6++ikqVnDuBoqKisGzZMsyaNQvnz583u/zpkmvQoAF8fHyudfvixYvmd2XLlsXff/+d4dspX748KNRSULJ3vFFgnzFjhtM2H3roIVAoYWzfvh2cFwz28+TJk6bd9ATgi8u+xOUtc+AVlB/FXnJtnrhyk3RZrl27FpwruXKlfnnsShs365gzZ87gtddeM8/J6NGjHTYbGRlpxvqXX34Bx75Ro0Z4+umnTd/1Yu9mjQTMunLu3Dnj+OT8iIiIAJ+Bjh07GgHSSqnIec/5z+f0wQcfTLcDXO9+++03/PTTTzh79iwKFSpk1sOGDRvC19f32vkUgPPnz2/WycysP1wzuE5yEww3srgzmHaSrmXOVb6EdhaJiYk4dOiQYfznn3/Cy8vLrFvkUbhw4RTz+X//+58RgLnWZVQAfvPNN/HVV1+Z9e+vv/6Cn59fii6l1V5AQAAoIHt4eIDP5/Hjx825q1atwrBhw8y6lp4AzM03XAO3bNlirv3EE0+Y+cKxt40zEYfRd35NVCpQH8NaLMS6IzMxet1z6Hr3EHSomrx+3oqgiDp+80BQbBvQcDKyZfO4Fd3AxcgQfLq6h3GJtqzQG0DaKbS7Ts4Jj2wemN7j0g3191T4PizeMxZl89ZGo7Ldb6it9E4euboHArIH4fl6ow3n+MQ4DFvaKr3T0LvuZyiVu3q6x92OB+wMWYn3f3sETcs9jufqjcpQF7kZ4I1FjeDp4Y1P2v2OvAHFUp0/ftMALN8/HoObzkX1wk3w2sL6OBb6D8Z22oucfgUydL3MHjxq1CXMmnXZ4emvvpoHDz4YmKmmk5KA48fjMHlyGDZtikJCAlCzpi969cqJcuWyw11Z5qOikrBy5RXMmxdh+uPjkw01a/qhW7dg0w9Pz0zdXoqTYmOTcORILJYvv4otW5LvddSogsiZM3XjCQlJOHMmHqtXR2LdukhcvJiATz7Jj5Il3ZMKOTQ0AdOmheO3364iOjoJFSpkR48ewahRwxdeXplP/R8fn4QNG6IwfXo4DhyIRe7cnmjePADt2wchT56UHPid/4cffsDIkSMRFhZmMmfw303MPKHvijc+H9WCCIiACIiACIjAdQISgDUbREAEREAEROA/SoB1DplqmC8gmPqSggqDLx5at25tUjMzKBKULl3apAA+ePBgurQoxtDddvjw4RRtUiihaEaXlxU3IgAzVTLFwZo1a6JZs2bp9utmH0DRhmlCV65c6dTBxxc8FCAonDNlrBWenp7o3bs3Pvnkk2tC1Y0KwEy/ypTaFC/y5MmT4nbpMqC7wFlQoHQkBNGVQAHIFQH47JwhuLh4JHwKV0KZd7fdNNwU3rZt22bmXoEC7nkZ7KjznM+DBg0yDke6NJgm1j7i4+PBFNp8ice/MyhMcQPEpEmTzGYFxc0hsHz5cvTv39/MC2vtYsvcVLFgwQIj2DKsNYYicHpCK1OfU+CnaGxtgrDGkBtU2JYlAt+oAMz+79ixw2x8yZcv382B4mIrFM5LlChhNq5s3brV6Vnz588Hnb0UVm0/Hyi0k6dt2v4bEYC5vnDTRJ06dVC3bl3zzNiGrfBu31nW6mUabq6ptjFnzhyz6Sg9AZifbzxu8eLFpg1+JlL8te8D2z535SgG/lIPVQo+gFcbz8TGY/ON6/axu99B20ovukj/5h92Ofq86Ve/hpNwV/5b5SZPwubjizBl6xC803IJcvkXTPdGb5YAvOn4z/hsdU88UmUAutUclu51M3vA5egLGPTLfRjafAGK5qxomolLiEH3qek/v8NaLkLlAg0ye+lbet6NCMCxCdFYd3gmsnv6ol6J9vDyTC3wTdn6FpbuG2dc9ZULNsBbS1rhRNg/+OKRbQj2TZ/tzYDTp89pjB8f5rCpMWMK4cknc2bqMuvXR+KFF07j4MFY/P9XbCP65s/viW++KYS2bTMnLGekMxQ7+/c/izlzLoMirRXJ/fDCiBH50bVrEDw9My98HjoUi48+uoCff47A5cuJ5l5z5fLE9u2lUaCAV4ruXrqUgNGjL2LSpMs4dSrOHEtBet26kqhW7fomq4zcY0aO3bcvBr16hWDnzugUYxIU5IFhw/Lh+edzw+4jyKXmeR8ff3zBcKDgbo0322rUKACcRyVKpMxuwc9VZu3hZw6/U9SrV898FubNm9ela+ogERABERABERABEXCFgARgVyjpGBEQAREQARH4lxGgs4sOsE8//dSkMWXqy/r16xvRg2IbnU900jEyIgDTLdq2bVuwthWFyE6dOoHXopuOohjbpWuWLlfGjQjAt3pInnzySUyfPj1NAfijjz7Ce++9h7vvvtsIKRRddu3aZXb8kxFFWbbDuFEBOC0elgBM3pYwZnt8zpw5jaPPPtITgOMvn8PZma8iV8PeiDm9B6cn/w9BtTugQOcPEfbHJPgUqoSgWu25qyDTw8X+UqSiEH0rBGBuNKDI/9lnn5nU2HRxU/hyJABzMwWFMM7vd9991wjxHOulS5deSykrZ0emp8K1EynGP/zww8bt+cgjjxgBj25c/j/HiiKu5d7MiADM55ECYNWqVY24zIwFe/bsMeskr/nxxx+btZJxowLwjVPIfAt0NnMt4vPtTAA+cOAAOnfubOb8s88+axyydA7TDcwNLdWrVwcFYiszwI0IwOndCQVg/mHaf/ugUFuxYrIYZxuuCsAUfpkxgZ99nEdffvkl6Cp2FBcjT2HI4uaoXqgJnr9vNLaH/IZR63qjZ+0P0KhM1jpP02K0aM/XWHVwKt5p+SsCsmdOqEpvDNL7fUJSAkatexqBPrnxZJ2RxtmbXtxMAfjT1T1NKu6sE4CTMP2vd3H44na81mQmvDyShUwKOExXbMWes3+YtOB0y7a56/qmgPw5SsDHyz89JLfl729EAHblhhb8/QUW7vkarzaegbJ5axkXOR3AH7RZYeaTO+KJJ05hxozLqFjRB3nzptxM0r9/HrRpkyPD3Th9Oh6dOp3Etm1R8PDIhsqVfeDrmw379sUiPDwBRYp4YenSEihbNutcrxQhx40LRf/+Z5CYCONILV06O+hU3b8/FlevJpp7nj+/GEqWzFzq/T17YvDss6eN65fu2YIFvYz4S0F1xoyiKXhS/H355TNGKKYLmKzz5fNCjhweGDeusHHiZmWQR/fupzB37mUjePN6vPaxY3E4dy7e9GfOnGKoUydlFgpX+rRwYQR69gxBVFSicftyXK9cScTevTHm9Mcfz4lPPy0AP7+UayM34PK7Bb8r8t9LH374ofmeYb+pyZU+6BgREAEREAEREAERcERAArDmhQiIgAiIgAj8BwnQAXbPPfcYlyJdrI5EQQtLRgTgyZMnmxcXFA4ohlliF19wMF0zXZCsq8j6igxLnKFASQHnyJEjJtU0nWDsE13HtkHHL1MU28ddd91lXMe2QcctxRumAqUwTQGBbmG26yidMQUApmSlg5muQv4/0/bS7UbXMv9OhyDTijIoNPE4CiOsA2oF3Z5MnUzhkNeie47uXPK2gn2icEWBkII7BVhLAKZLlFyYcpXcKNS0atXKiFG2rjQKkRSXHQVFDFuh0RKAKYpQoHc10hOAQ9dOwOlJL8IzMB8Cq7dF2PqJCKz1COLDziDqyJ8IvLsdivb+Adm8M/YyjWl46YhgUGQiS4oztqlh6fomeyvCw8NNyvFNmzZdE+eYfplClW2qbR7P9plmm+PA8aGLkHOOmyCY3tk23nrrLeM0r1atmpnXL774okMHMNM9M8UwU9jSJcx5wGB64CZNmph5vXr1aodCu6vjcbOPuxIVi7/2huBoSBjOh15BZHQcPD08UChvIOpWLYbyJfLC0yOleM9zdh04g217QxB+JRpBAb6oXr4gat1VBP6+3ohPSMRnU35HVHQc2jWsiJoVU28sOBoSih9/+Qve3p54+dF7kcP/eir09O6Raxbd83TJ9OjRw7w0tR8z2zZcFYCZBpjjRBF54cKFKVz969evR7t27cx6xA0cfF4tAZjPPt2wnHecA8x0wOeVWRNsn1e2/84776RwK1v95OYCple2gqIS1xrOF64PXAe4LnDOM02k7bE8xzqefeD6yLWEc54iOB1FVk1wppumsMt+cq3mmsY5bQVfOHPjAucqUzJzreN6zp9ZLlym2u7Zs6dZ/1g6gPfKtcYSgLn28PniBhc+V7w+HfP2oirrtnN9tg/755q/57XZJzJ0NVwRgPmynWsIU35z0wYFZvbZWdBpO2JlZ9Qs0hKdqw/GwQtb8eW6p/BUnY9xd5GWrnbtph4XmxCF95Y/jHL57kHPmu/dsvTPIeH78eHKLuh97+eoVqhxintMSIrH8Ut/Y/vplQiPOmtqA1cq0ADvLn8QHtk8U6WAPnBhCw6c34wLV08hITEWft7BKJP3buMO9ffm+py8Js3Z+RFCo87ibMQR7AhZgVJ5qqNc3uufszyGqZetiIy7jL9OLsWp8P24GhsOTw8v5A0ojmqFG6FwUDnTF2cRHn3epDJuW/l/aFPxOafprf86tQwjVnRC+6oD0O1ux27kmPhIHLywBXvO/YErMaGmLi7TilP8zO6V8rMyITHO1FTeGbIKF6+ehI+3P0rlrmFc6Dl8Ml8SIQlJuBJzCbtOr8HRSzsQlxhr0jNXLZTMwsvjuhhoCcB1ij+IWkXb4ETYbsOueM5KqF64GQJ98yCbTbrvfec2YN2RWalQUsztWmNIqp+vP/wT5v39Kfo3nIQiwRXAmsBHLu3AoMbT4e/t/Hm8mQ9Sp04nsHjxFcyaVSxTYq+jvsybdxk9epwyTlC6SplKmqLo9OmX0bcvBdkkvPNOfgwalDJjy828r5iYJPTuzQwLlxEQ4GFcqBSz+fORIy/i888vInv2bFi1qiRq1cq4+5ZCNu+RqZSLF/dG79650LChv/l7zpwe8PW9Lnbymu+9dx5ffXXJCOEURNkXCqUUjNm/G9gr6BI2iu+1ax9GXFwS2rULxMiRBYwbe8WKq8apzVTUjz0WjLFjC8PmIzndttlely4nzRzy9/cw7u5HHgnE2bPxeOed8yYlNO9x7dqSDgV/bq7idwx+BtWoUcOUNbDP5MNO8POXm7D4bxp+32TGDG0qTHd4dIAIiIAIiIAI/OcJSAD+z08BARABERABEfgvEmAqZqazZS3H8ePHp/kCISMCcK9evYzbl/VxmUbaNtasWWNEz6ZNm16rJWyJM/ZjQIGDbX3wwQcp6r6yv2zbPlq0aGHSvlpBwYRp1ejmozBoG3xpwprDti9XKCqNHTsWFPt4v7bBWqJMh01hgqJGuXLl0pwydD6zLYqATO/apk0bsF6xvQhJByNFFIpNFIotAdhR42XKlDEiJEVkS1Si+MxaYY6CAo87BOCLy7/CpRVjEBd6AkhITnlsIls2eObIgxyVmqLQ42PgkT1jzidLXEsL9IABA8z8YFDE5f9T9LENCloUCOlgtNwUCQkJ5rzhw4enOJZcKWzRiREcHHztdxwjiu2sg81UtXQbOkoBzd+xPio3F1BYtjYvcC4yLTSFbM5JzoeMRFzoKcSEpBbK7NvwzlkIPkUqZ6Rp/LHjOJ56JyUzq4GgAB981Lc1Gtcuda3NS5ej8NHEtViwZve19Ib8paenB9o3roRBvRrAz8cbD/adhONnwvDm043Qo02NVOvL6i1H8Pzw+ciXKwA/f9YTuYNd3yDAec8NGRQ9KXim5wp3VQCmCEhBmZsG+KxRcLQNZjPgM80MBrx+WnOUmza4rnKeWM8rhWXOHYqO9sE1ynZ92Ldvn0lXbe/O5ZrFVO1cO2yf7927d6Nv376gUG2bDpvX4ctk1nnn8RRrKSo7C29vb7OphffOtXbnzp1mrebmCNvgz5g2nky4tvHZsgRg+7at3zHjhG0qZ77sZhps+3CUsjmrBGC6uun25ppgu5444xMTfxXz//4CFfPfi+qFmyI06gzm7RyJVhWfQ+HgtD8XMvRgZuDg05cPYeiSZhjWfBGK5XJeiz4DTWb4UNYgpoC3I2QlBjacYgRBKyj+bjg6F6zzStE11fzw8EohACcmJeKNXxsZp61t0FFcr2QHI+haLuf+P9dJ4b511PGfel2v67r//Ca8s6wt4hKSa9xbkcuvAF68/1tUK9TIqYC+9eRifLH2SXz84HoUCkrOYOIo0hOAI2IuYerWYVhzeCoSEm0+MwF0rPoqOtcYfE2ITkxMwLL9401abaZSto26xdvh2XqjMu2QDbl8AF+t643DF/9K0a6PVwB61f4Azco9cY2FJQA7ul+K/X3qf4tcftc3wa3YPxHfbkze5GcbdEGP7rAr1c+Phe7C2sMzTApvisR/nlgEbiigg9rb0/XNQRmeuDYnNGlyzDhYhw/Pj/vu8zdpiwsVrY9ebQAAIABJREFU8spUKmCr2RdfPI0JE8JMXds//ihp3LdWtG173IiODz8ciGnTitxQ+uW07pv1belunj8/wgiQmzeXQrFiyeL+7Nnh6NEjxPRr2bISqFIlY6wpbC9aFGEEYLp4FywoZsRNb2/HGV/ohG3Z8jgiIxMxYUIRNG/uDx+frBd9bfkMH34B77573qScXrCguBGrGbyXl15KTgNevbovfv65mHEyuxrh4Ym4994jpgZyp05BmDKlyLVTd++OQZs2x03N44kTC+PRR69/v7Rtn98PucGQ3xGYNeaBBx5IdXmWjeG/axgs4UDBOK0SCa72X8eJgAiIgAiIgAj8uwlIAP53j6/uTgREQAREQAQcEqCAsW7dOuN8ousxrciIAEyHLcUIusyYWto2WKeRqZBZ75IuOoYlzrDeFV/8N27c2JxPIZY73N98800MGXLdMcLUpdwpbwVdckzHay8AM900nWt8MULnMUXfo0ePmnYpcFD85ksUy0lHBx7deQw6Tbt27WocyXRvUnBmPyj8UiimkMOgQ5XiLa/F+7aCwh/PpROOfec9Ms2zfTo3pofmNSnGU+yxBGD2iSIhRUP+nYIPxUOKwBRMLMGLDmUysg267SgmOROA6Zp0JEA6SzWXngMYSELClVDEhZ5EyPdPITrkHyP2Fuj6MQKrtYVnYB5k88x4WkG+AON4MShEsbYxUy7b1kqlSEtBjE5v8qVITxcfhSa6tikGkz2FL74ko0ucQeGXAjDFrvfff9/MObos6Xbk/OJceO45OrxSBx3izgRgzisKZXT+crzooKRAyc0GdL5zvvHlnZVC2NWlKXTNeJye3Cfdw3PW647CT49P9zjbA2wFYKaotILOJEb+3AGYOaIbCuULNO7gt8b8hl/X70NiUpJJaWkiCeb/yfm5jnXQp8u96PnWT9i+9zT6dquHpx6+By9++DNOnAnH4KcaoVGtUli0bi8GfrEYZYvlwbThXUGx2dWgIM/09HSyU2S131hh346rAjCFTK5BnBt8CWv/TPB5ppOe6aD5e0sA5nFcf7jOsC/c/EGBlCLwsmXLUKRI8otgzlNuILENbvzg5gJbAZjuWT6jnLNcm7mGcE1hRgXOIzqO+TvrWWBqdG5O4FrFOc5+UPTluk1WPJfiLMeHazDXBjrq+XKZaxoFbdtgv8PCwsxctlzr9k4kPpvcjMJ1m2s51ylLAKbr+I033jDOX/aTayfvnVz79Lk+j62+WNcmK/Y9LQGYrOyDArsjB5QrDuDvv//e9JtBxxUd4HdaTPvrbRy9tAuDm85O4cJ0532wNu7I1T1Qo0gzdKg6IIU7lqLr8BUdEZsQg4cq/Q/3lngE56+ewMzt7+N46D/GSTq9x3VnN8Vk1oQN8s2DKoUawtvTF4cv/IWfdnyAi5EhRgBuXv4pc3sXrp5EfGIsdoT8hvGbBqJ5hafRrlLyeFpRMLD0tb+HXN6PRXvGombh5igQWBIRMaFYcWAifj8yC6Xz1jQpiJ3VnB37x/8QGReGvg1+MH12FukJwBM2D8LSfd8hb0BRdKn+JkrmroZdIaswe+eHiE2MxvDWq1Ayd1XTPPv2/aYB8EA2PFJ1ICj6ngrfh6nb3sGFq8fRvtpAdKr2OjzTcC476+cbvzYxLmQ6fh+p0t+4iTcfW4B5f38OHy8/w7lB6a7mdEsApju5ZYVnUL9UJ1yMPI2pW99CSPgB1C7WBgMaTb4mXEfFRiA85vqzGh13Ba8urA9nArA756qza1Wrdhj798cYwZfiINMCN2qUA2PGFDR/z0w0bHgUmzZFoWnTAMybVwxffHERmzdHY/z4wpg0KQyDBp1FrVp+WL26hFPRNDPXtT2HwuaXX17E4MHnjLv2nnv88PXXhVC4sBceeug4tm6NRuvWOfDjj0UQGJix+6TrlU5mitzlymU3InZMTKIRmF96KTcefDAwhYDOVNRM/5wvnyeKFPFGWFgCgoM98fjjwcY5TCdyVkeHDifw669XjBN7584y+P33SEybFo6vvipoxqZbt5Om/xSz77rL9e8l58/Ho1KlQ4iISDTi7/33++Ppp0PQsWMQOnUKNML39u3ReO21PMb17Sj4WcqNUdzQyDIW1r9JbI+1Ss/wZ8zgwc9/+81qWc1Q7YuACIiACIiACNx5BCQA33ljph6LgAiIgAiIwA0ToFBG8ZCpoNNKeckLZUQApnhAEY1ipn3KT7ZDwYGCiSWiWuIMa28yrSt/RwcbhQPWZWQ6VTp7KTQ4CgoZTI1qKwBTTOnSpQt27NiB7777zjiRrXaZnpfiLgWNX3755Vraabp7KehQZGFbFAcpKlCIpDuMAoe9yJBeDWCmTWW6awqTVppU23tgClY6U1nvi+49SwBm6lg6/6xd/VeuXDHprSloUEykM9pZUHyhKO5MAKab2TYtLdvhOY5SsfJ36QvAQEJUOE59/xSu/r0UvsWqI/bsQXj4B6Po89PgV6r2Dc/V9GoAM2U3BUE6+SjGUyDjPVJ0YspbCq8U0ym4s54pBVpy4PgznS7nBseYrl3ODW4osHWT295AWgLw3r17TapdjjX7QcGeY8c0uRzbZ555xqTspsCVkXCXALxqXG8EB/riamQsvp65ETOW7UR2b0+MfKUNWtQri/Xbj+H5D+Ybt2/PtjXwaMtqyJnDF6fOXcZX0zdgxZ+HULFkPnz75iN4f/wqLN94EE8/UhvdW9fAY2/OxJkLEWhwd0mMG9IeUxdvx/vfr8I9lYua45k62tXg2HBTANPIU1S0n8/27bgqANMpzg0iFFk5n+yfd4q6dAhzo8DgwYOvCcBcf/ji1npeuUGFfWN9cG4C4Lg7C6Z158teWwGYGRS4trRs2dKsX1a6ejrJuemE/WNfuV4yuH5wrWnfvr2pKc61zeo75zXDPmV0ejWAKbRyo0OpUqVMWnX78ylSs+98xth/rpeWAMzND9xgxOeKG2boSmZKfLbHe3O2lvM8rvnOBGDehyOnEzdscAONfbgiALPOM9N3cw7xRbpVN9rVuXirj4uIvohXfq6FZ+/9EnVLPHzLuvP3mbWmFvLbLRehUFBKJ/TEP1/D4j1j0fXuoXio8ssmtTA/46PjI/HEjKKmVrCtAMyboDOWczhbNkqf2UBX8ObjC/DZmsfRuGx3vHDfNynuddPxn+FKDWBeNzEp3giVbJtpkCNjw41AfTJsDz5suw6Fgsqk4hgWdRZDl7RA3wYTUCZvzTSF9rQE4ONh/2D4bx3g6xWIgY2moHBweXP/7NPawzMxbkNf1C3xEP5X/3vExkfi7aVtcO7KMfRrOAmVC9Y3/aZAfjT0b3y0sgty+hXAkObzTQrpjMSGo/PwxbonTUrt/g/8iACfXCaBc3xiPOh0HvP7CyiRuyoGNppmHLmWANywzGN4rt4oeHl4mTEMiz6HD5Y/gkuRIXirxUIjZjsKMn5iRrHbWgAuWnQ/LlxIXi+toBjMermsY5tRdyzbqF79kKn326FDIKZOLYrixfcjLCzRuEsvX07Eo4+eNCLjpk2lslT8ZN1dpl6mu5WiLQVtCqCsUUxBeOzYQhkSOy0+dPLed98R7N0ba8Rlis0M/p1pkLt2DcLHHxe4JqBbdZatNM/W8awbXK+enxFO6bzOynjggaPYvDnKuKH37SuD6tUP4/z5BLz5Zl40axaABg2OIn/+ZDdzjRqup8RmqucyZQ6a2srr15fErl0x6NPntHF/79pVGi1aHDdi83PP5cKXX153y9veK7+7c0Miv0tSCOaGTftgaRhuUOS/35hhiP/GsP98zkp+alsEREAEREAERODOJCAB+M4cN/VaBERABERABG6IAIVVir/2qUcp0tL5RQcr3WOMjAjAdP1SPKCDzP5lPUUDCs8My7lqiTMUNvkywwrWuWJ6UYq4dCo7S7vsSABmHWGm4qVDjul8bQVuumYpzvD6W7ZsMS69xYsXG0GJL1zoCEvPUWj1MT0BmE5Uio4UNijm2AfreDGNKl/g9OvX75oATEasT2sbdOlRnKTQQcHCWaQnAFPwZP1S26AgY5862fq9KwJw5MHfcfLrbkYIzvfwUIStn4S4i0eRt9UA5HvEcQ3EjEze9ARgil8cZ7oLKYLZCnecixxb1kmje5piFJ2jnB8U+2yDwh2PpauCL+AcRVoCMEV0CsB0b7KuNq/JtNDcAMANDxw7Ojqs2sauMkiMCkf85dTOR/vzPXwD4RVcwNVmzXG2DuC/pr9k0jczDp28iLYvTzIsh/ZujMdaV8eHP6zBxF+2oUCeHBj2bBPkDr6eInnrnhB88uNaBPr7YPL7nTFnxd+YvGg7Ojevis7NquCpt+eAtYN9fbywYuzTmLJoO8bM3oQ29Svg45dbwcvLdecRHfl06TNlL8fedry5gYMOXTq7mW6e4aoAzDlEcZfPpf08Yju8LucHNxTQ1Wo5gLmW0n1rG1xT2AaFT6aTdhb2AjBFFbp5OVfZb9adtoK/oxhLdy1fAPP3DK4tv//+u1nHOK9difQEYH420EXPdZfXtHdDU/jlWs81nc+YrQBMJ69t6kqu5ayzy7TWLAPgbC1PTwCmSGtbR926T4q4TIltH64IwEzXP2PGDCMA8+W7q2u/K4zdcczqQ1MxbdvbGNFmNfIEXE856o5rX5+XiRi38RWwru1z942Cj2fKdO5v/NoYhy7+hU/bbUTRnBVTdK3r5JypBGCmjD56cQd+PzoHrAV8NTYMTEvs6+mPf86uQ53i7TCw0dQU7bgqAF+OuYg/j/+CbaeW4VzEUSQhETl9C4DCbFjUeXz28GYUDa6Qom0+dwt3jzJpiQc3nQM/7xxp4k1LAF554EeM3zzIOGsblekGj2zXxS6mF/9o5aPwzx6EsZ32GnGVKa7pFH6yzsfw9rjuRmRd4G839jX1lD97+M8U6ZddGfu3l7bF7rPr8HbLxahU4P4Up0TFRZgaxqyT/G6rJaYmryUANy33uBGAbWPSljexeO9YvFz/O5Oi21HcCQLwgQOxuHIl0aTppSv2118jsGNHjKnT+9RTufD1145Fu7R4V6lyCAcPxhoXKMXNWrUO49SpOCxcWNxcp3Pnk6hQwQd//pm1AvC5cwnGbcyUzxQ3WWuX/YiKSjJprt9/P79JW0znc0aCvEqXPmDEbDqKy5XzgacncOhQLE6ciDOO4B9+KGzaZrRocQxr10YiKMjTCOrsR0hInBGQ+ZwNHpwXQ4fmy0gXMnxs/fpHTapvCsAHD5ZFu3YnsGtXtBGqmfqZgraVzvruu10XgDmeZcocAPdcbdhQCseOMTPNKdSs6Yfly0uYe1+/PhLPPJMLo0Y5nkv8XOUGRJZeYPkI699gtjdJTvz85mcvv7tbpUYyDEIniIAIiIAIiIAI/KcISAD+Tw23blYEREAEREAEkgnwRTpdaxQaLVGWP6djkS8VChcuDNZHZGREALYEQwpeFJFtg2ItXZpM3WsJbM4EYDpvKZ7Qpck0us5q3ToSgNl27dq1javTWWpjikYUl+m2pVOP4hyFHTr7HKUTdTRv0hOAme6Xgh9Ty9LZZu9UpDuQad7o2qOgYzmAHQnAdC4zpSpTWdOJ6CzSE4ApilAAdTVcEYCTEuIQuXcNQtd+j0I9RuH8og/hnacEct7/ODz9Hdc6c/X6PC49AZju6IkTJ5pxc+YGZa00ziOKZJa709mxdFBS6HUUaQnAFAG5eYIiHEVfzkMKaXyRR2GSwi/dmnQjZyTo+AL/pBN0tIF/MhDOBODI6FjUfOxr09JrTzTEkw/VRN+RC7H0jwNpts4xmD68K7buOYWRk9ej8T2l0a5BRQz47FfjtqOb77u32uOXtXvx8+o9ePrhWhjYyzXR0rrwkiVLjMOf9ZqZltnW/WKtJ3TO8vcMVwVgplq3nkeuB/bzg21y8wg3bDBVcVoCMFOWczMAnbBcw5yFIwG4evXqRlDm2uVsLaIQzf4wKBIzJTPXa2fuWvvrpycAc11lun66j7kBxz5LBOc113KmnmS6f9sU0PYCMNdyitosN8BnkGuKo0hPAOa1Ll26nio4vWnuigDMDTgU/DnWbPtOqqXI5+mz1T3g5elrxDfz/N+COH/lBD5e3RUdqg5CvRLcdJFSROoztwouXj2F8V2PIiB7ys8DewHY1PU+vgDfbeyHgOxBqF+6KwoGljQ1e5mueMWBH1Gn+IPGmWobrgjArL37+Zpe2H/hT9Qs0tKkPqZYHR5zAUv3jjNO288e2pxKpKYA/eHKLsYt27XGkHTTbKclAM/b9SlmbH/v/wk5Hi86gqd0P4OLV0Pwv3nVjUidDddrx9reN1NRj2q/Hbn9C2do5J/5qQzCo89javdzJsW2bfDz5rM1PfHnicUY3mYlSuepkaYAvHD3aFAEfq7el2ha7gmH/bgTBGD7joeGJqBXr1NYvvwqypTJjn/+Se0MTw86xcRt25JTLM+aVRSsBUu3aYMG/pgyJQwvvnjGuEzXrSuZZSmg6Uh9553zGDnyoqnPO3lyEeTN64m//orB2LGXsHLlVZP6eeLEImjTJu3NDfb3SwG4UKH9xvX69tv58OqreY0LmAIrUymfOhWPXr2CMW5c8vyku/bPP6PMdWbNKmbEYksI589LlvTG3r3O62unx9uV31u1l4ODPbBvX1njyKZgTQcyBdqHHjqBIkXoAC6OypVdTwF97lw8KlY8ZOobz59fDA884I916yJRqpQ3ihb1NgLwli3R6N8/j6kz7ShsBWB+j+RGMIUIiIAIiIAIiIAI3AwCEoBvBkW1IQIiIAIiIAJ3GAEr9SUdqkw/bMWNCsB03VGgYb1W7mS3DdZZZXplirM8huFMAGa6U4o8TO9rW7/VHrMjAZiCBNP8UhihE9PPL6UjyWqDogZf/FMooPuYwhxTyjoTje2vbQnAju6VxzJ9G+u90mVG0Yhph22DIhNTovIPXaNpCcCrV682qYUpJFPsdBY3WwCm8M7atkydbF8HNGUfkpAYFw0Pbz8kxcWAb/aypVEnMSOPiyUAsx9M72wfdIKOGTPG1Eqm69JRcEwDAwPNCzXOUaby5dx3FJwTztKipyUAs74r5zwdobyONe/oOqdrk05QinYUoDMSYb9PxtmZg9I9JeiezijUM6U7K72TnAnA0THxqNEtuS1LAH71yyVYsGZPek1i8rudcC40Em+MXoayxfOgRvmCmLp4BxrVLoXVW46YGsEbd53AzgOn8fZzzdCxqWNB0NmFuBmCmxiYYvvXX38142rFjQjATC1NQZBOe6ZYthcD+Swz/TLXFM6htARgrlmsJ8vj6DB1Fo4EYLpnt2/fbtzqzFDgKLiWWHX/uNaxbjrP4YYWV4ICLucpxVimm7cP3htdu5zTFLC5gcI2rDrMTFfJdY7Pl5UC2l4A5lpOhy5TV9KpzFTQjuJWCMB0cjOFNIOiu33deldY3qpjrsSEov+COhja/GcUy5lyfNzVJ4qFaw/PMA7QN5rOQZBvavfegAX34mT4XnzT4Z9ULmV7AZi1Yt9a2gqhkafxRrO5KJ6rcnJd2aQkHLywFW8ubpqmAPxIlQF4rKbjrBPs4w+bX0PHaoPQvupAeHtkN7lqeQ8f/NYeu06vdigA7z+/GR+t7IqhzRdcq82bFt+0BOBFe77BlC1D8Fitt9G4TA9kc1K7l0I56xv3nV8T5fPWxisNJ5nU2Y7C3zsww+I/ncVmTDruNg5j22BN5U9WdcPus7/j/da/oUSuKmkKwKxdPHvHR3jh/jFoWPpRh328EwVg3siIEReMeJonjydOnSqf4ceqZ89TmDXrsnG7rlxZ0qRdtqJ379NGBG7ZMgfmzi1q3LJZEayze++9R3D0aBxGjMiPfv3ymMtQqKX4+thjp7BhQyTatQs0InVG4urVRJQvfxAXLyYY9+5bb+Uz6Z+jo5PAVMs7d0abOsCzZye326bNcSM4N2kSYNJge3tnM47ZZ54JMXV46UAOD3f8+ZCRfqV17GuvncWXX16Cn182Mya2Lt93372A4cPPo1IlH5MCmsKtq8ENA/fccxgnT8bj5ZdzG0exFUeOxKF162NmDOgkf/ppxynb+e8Zfm/gZ1Hnzp3BMjEKERABERABERABEbgZBCQA3wyKakMEREAEREAE7jACFGP58p5pPhcuXIgCBZJfVtyoAEwBhmIX6zjapmelG5eiCn/G39EZy3AmAFPQoFDG1KIUi+lIdhSOBGDWpGTdX6ahprjqKG2obVubN2826Z/58p8iBGt6uhJ07f7444/G7UkB1z7oyGvatKlx8VHApeBiBYVEOkO5459jwWs6E4B5zJAhQ4zbcfjw4aB47yxutgBMsZ4ucY6Hq+KSK+wycoyV4pbjZC9EsR2+JKN4zzEYP378NWHM0TV4L40aNTJjTeHeqq/qan/SEoApmnGDA9OLU7yjuMdgilzOA6ZbX7p0qVMBzFkf3FUD2DYFtCMBeMLPW/Hxj2uRJ9gfL3Sui0J5A+GT3dM44mLiEnAlMgb+ft6oU7kYjoaE4pn35plbyhXkZ9I7vv7EA3hhxAKUL5EX50OvgteY8l5nVC6bsbTV5Mw5wTnJlO10l1qbNm5EAKaLluNHwZ4Cp+18pxDK55XrI4VWCrPOBGDWvbXSklv1gp2NrSMBmOdwreT6Qsd4emmJWWOYLlYe++KLL7pUD5ACMAV03iNdufZiNxlwjeamCm6KYV8spzV/xzWIG1FGjx5tNs9wjXMkAHPcmRqdQjg3VVBkd7aW32wBmGnzmUWCddaZjcFRnURu/qFTnP2kkM0MCzcz6NK9HH0BFDZz+xdK5ba0vxbT70bEXERA9pz/75Z1JgolYdaOD7H77HoMa7Eo3S4nJiUgNOqMuU/2w4iqToLHhEefQ2xCFHL7F3EqPPL0yLjL+GLtUyiRqzK610z+TLePUet7Y93hWehz/xg8UPrRFGKlvQB8JTYMz88qb2rbjmy3Ab426ZYPXdyGwYsaORSAmZ555OruaFXhGTx+z0cmrbR9TNg8EEv2jjPpo5lG2jbe/+0RI3KmdgAn4cc/38DZK0fQt8EP8PFyvJnMtq20BODtp5bjy3VPo3iuSuj/wCQE+zl2ArI9OpYHL2qI+MQ4Iz4XCXZdgGR9ZaaHZjrpHD65U7mWZ/z1LubuGon2VQegS/U3QSdxciThVPgBjFjREdm9fPFm0/lGtHeWAtqkrV71qBHnBzeZjbsK3OdwDtxsAZjrF1P2M9MMszFwbc5sJCbCpCEODPREQEA2I8QmJCQZUbNPnzNYuDAC1ar5YvPmUikuwfPodP3uu1D4+XkY0Y8OW9sYNy4UffueMfV9x4wphPbtA43ouX17NNq0OYGIiATjCGUKZqsuLs/nZwtLffCzhpva+F04s3VeWde4XLmDiIpKxCuv5Mbrr+c1jl/2/+TJODzxRAg2bYpC7dq+WL8+5T0ePRqLzz+/hIiIRLz0Um4jltr2k0Lvgw8eN87Zxo0DTJrrnDk9TOrsLl1Omvaffz4XvvgieePewIFnMXr0JZQu7W0cwBUr+uDChXh07XoSGzdGGcft1q0pNzExgwRLBzCLCjcAMksPy3RkNlavvorWrY+b08n+jTfywtc3Gw4dikPnziewf3+scShPm1Y0RUps8ps8ORyrVl3Ffff54+mnc5o6x1ZERyeibdsTps4v6xgvXFjMCMlMs/3992EYOvSccTyvXl3SaW1hbsbiZyW/M1qlYezvk//mYZkLlrrhJlJmGXE1a1Fmmek8ERABERABERCBO5+ABOA7fwx1ByIgAiIgAiKQYQJ8iU/Rk+k96YakgEYxgKlB6QpzlAI6ICAgVW1a68J0TVKooMBGcYYvq5jimI5IvlBetWqVEX4pZlIwZTpjhiXYUNik+47H0ulJVxZrbvJnPIZCsKNwJABTgKEIPWrUKJOOl6l36WSlU5B1XinM8kWSJdDxZ9xtT5GWfecLxbvuugu8X4rI7A//3z6lNYUaukjp8KVYQkceBULeu+VyozgzZcoUIzKwH6xLzGPYPwqQTF9sOdAsAZjiEp3PvD5/Rpcja5qyXYrh7IuzuNkCMF88Llq0yIhAvBfyZl3b+vXrZ3jOZfYES+DiHB00aJBx1nIMyYciFucsBX/+jGIP68NybDknyc8S2zmHWDeNL9j4QpHnUMjiWLFNvnQ9dOiQaZMcreALSLoYGXzhXKNGDeMw57gwKJ7xBRznLoV6jidFyffee8/MOYpknCd0VFr1RjPCIurQJlzeOjfdU3xL1ERw3a7pHmd7QEYcwIdPheLpt2fj7KWrKFkkF+pULooCuXPAy9MDZy9dwc4DZ9C9dXU83KgSwiOi8ciAKTh9IcJc7vmOddC7/T1o/dJEnA+7an6WL1cAfhvzFHyyX6+D6WrnyZFiJ0VFint0ifP5owhK8dRRCmhuoOjVq5fDS3Dt4nzhHOMmAjrt+aKZG2Mo/vJZ53hzPeJ4MiwBmGslHb+sxcc0whT5KQAz+OzY1vG1v7i9AMzfU4jm/bB99oHz1XK+c3MLXw5T8LBe+vIaXIN4faawbtasmek311o69/kMcNODbbCfTFHNeU1XM9dj1url/OeGGTqMeU/kwPlNxlxLeTw50DnLVP5M62y5Zi0BmBsyuI7yueHnAec+11amz2ZddGdr+c0WgHlNZpFgzWFuFCBD3h83kVjuaa5n/Lzj5gyuM/zMuJlB4evTNb1w6MJWdKj2Kh6q/LLT5mMTok093zWHpqF2sTam7qu/d3LtTPuw3L/tqwxA67ueT7fLe89txJg/+iAxMQ7P1vvKpD92FpciT+OLtU/iZNgedKnxBlpVfM7psYcubMPwFR1NbdyyeWs6PI4pnUetewb5cxTHY7XeRYW8deDt5Yuo2Mt4fk5FI0ZP75Gc2psC+KsLGxgB+rG7h+Ge4u2MEE6X7t5zG0xtWkcpoP85sxYjVnQ29Xv71P8W+XIUBxmdjTiEygUbmrbn/f1J7pseAAAgAElEQVQppm97B7WKtUbnaoNRILAkvDyyIzY+CiPXdMees3+kEoBZh/fdZe3Qpfpg1C3+sEtCS1oCcFTcFXy4sjP2nvsDjcv2RLNyT6JgYGl4eXrjakwYzkYcQfn8dU2/EhMTMG5jX6w6NBl3FaiPDlUGoETuqvDx8geF1zMRR0zt3/w5UmcJmLvrE/z895eoXLA+XrxvDHL4pBTMuClh4IJ6iEmIxBP3fIS7i7Qwgu/JsL2Yu/Nj7Dy9Cq3vesGMgaeH9zUB+L5SHdG7zqfw9MiO81eOY8XBiVi2bzzK5KmBN5vNg5+T+XqzBWCu03ymGVwrueZmNuiCZdpfircVK2ZHjhwephbwmjWRRszz8IARTelutQ26X5s3P2ZSPDOeeCInxo69/r2BP2Nd4ZYtjyEkJN6IiRQNc+f2xLRpl3H4cKy51i+/FDfph22DWSb4+cbvK6VKlTJZGGxLtWTkXlmft1Gjoyb9tK+vB1q1CjCCdmwsv5dfNSmZ6QamUPv55ykzrHTvfgpz5142v6f4y1TVXl7XN6XQvfvVVxcxZMg506WHHgo0buelS5Pb5bEzZzK1dHKWjmXLrpi6x7x2vXr+aNYswLiEFyxI/p7A1MivvJLsULaCn4PMisGSGvzseOutt8z3wMwGxf177z1q6v5S+H300WAULeqFZcuS+0wxf9y4QtfqFlvXYe1iCsTh4YlGQKdbulGjgBTd+PTTCxg69LwR16tU8UXHjjmMI3jKlHBzz82a5cDUqUVSOMFtG+CGK/47gZ+//PxiOQj74PdKfh9n8DOcm9XS2ySWWVY6TwREQAREQARE4N9DQALwv2csdSciIAIiIAIikCECfDlPsYAip304EoAdHWedR1GSqVkZfOHPFxQUmW2DLzX44oa1dq2wBGD761Pc4IsvCgzOHGM8x5EAzJ9T9KCbi3V+KUTY94MiXe/eva/9mO3QEc300fbBflOcYGo22+ALGl6DgrMVFJEowlAwYrA9pj+16inbnk9hiCKwlcLWEoAdDSLFTu76p4DlrHYtz7vZAjAdzhSpbRmyzi0FancFBScK9HSRW8Ex4aYBq54uUy7TDUFxzD4o/NBJkzNnTvOrqKgo1K1b16TZsw8KwRSwbJ2AvFc6Q50F27Hc3XxhSwHNfh6xNiuFOkcv9NzF0dF1MiIA8yXw6i2H8cbXyxB6Ocpht596uBZeffwB87vn3p+PNduOGIF49ifdUbFkXsz+7R8M+WaZ+X3ze8ti1KspnXiusuB85EYNptW2ff6s8x0JwGm1zZeoFFXpqqHgyjGloG8bXON4nOU+sgRgR+1SYOSmDaaNTut5dSQA87q8L25OsDYe2F6DGxAozlrt8rngmsN7dnR8zZo1TeplW5cQj2MKe27GsQ3O440bN15zxnNDA9do22ePx/NFPB14XBussARgex68Lp83PseW8OqI2c0WgCl+cyxZ694KrgF0PNum1rbEJI4rx902pbir89HZcecijuCV+bURnxSHnL4FMK6L8xraFCxfmlsFkXERxin8+cN/OhT3eK1tJ5di5JoexiVbOCj9mpmzdgzH7J3JKe+bl38avesmp712FHvPbsDby9oiMSke/tmDMfHRE06OTMLkLUNxLHQn+jWcnKq+r3USUwqPXv+sqe2bkHj9s9L6Pd2nlgBMp/LC3aMwfdu7SEhKfSzPcSQAU7QetrSVEVBto0hwBcORcf7KMby+qKFx1joLewcwxXjWuKXATee0K5GWAMzz6ZalW5lprukQtw0KtV+1344c2ZMFW4rTQ5e0wNFLu0wtYNvw9vDB03VHokm5x1N1a8CCujgRtscIySPb/YHCDtzDTIk9ecsQcHxsgxkd6OQd0vxncz7DcgA7un+6mN9usQhk7SxutgDMzYtWfVRuROEmsMzGhg1RaNfuuBF97YOOzcqVfbF0aXHkypXSNU9XbJUqh3D2bPI8bds2B+bMKZaiCX6EfPLJBZNKmk5Q2/DyAgYNyoNhw1K7wLnJ6PXXXzefbdz4x3u1Nk1m9D7ZhwkTwjBgwBmTmtk+6OgtX94Hc+YUTeVgZhrnzZuTP+vz5fPE4cPlUtUqprjdqtUx45y1DQrnjz0WjK++KgR//2TRmIyfey4E8+ZFGJHUNuj+Xbq0hKlPbBuhoaFmkw43LfGzhP9moSB+I/HrrxGguG0/Juxz165BpmYxndq2QSd4t26nEBeXZBzd06YVMemtbYPicosWx/HHH5FGNLcNuoIp/tav7++w6/zuyI2FFLq5gYobRx19FvXp08dsUmNw0xc3OPLfBwoREAEREAEREAERSIuABGDNDxEQAREQARH4DxOgMEnhgG5bpq7lCwU6pPiCrV+/foZMZGSkcQe7KgBTnKHYxbqsrPtIQYOiGN2ZFNZsHWAUG+i6onh8+vRpcyyFX9bhZGpRindppTej4EcHGgU6phe1gu2wv0wDSjcFRQCmb6Uzjq5k3huFFNvg/ZPDzJkzTdpS3gcFVb54oxDCftkGHXa8Jp2FO3fuNC/qmDKZL+5sHXdk/O2335pawxSaKWjz/ihY2tacpDBJ4ZjiDp1qdORRlGBbFKvpuk2rPjHvmW3zhRnbsuXGPn3xxRemD6yf6mpw7Hl/FKSYdpFuWTrlbMVzV9vK7HHkPH36dOO8pEDD+UMWdFFb6b2tVLN0hvLlIIU8CmR08/J+ef+2aW451yg4sV2ONTcrkB1Zs6awrdsmIwIw75EOTjomOTc4DtxYQFcH3RppiYGZ5XMj52VEAOZ1jEP/5CUs+WM/1mw5giMhoYiJjUfuID9Ur1AIXZpXRYO7k1Nfz1y2C29/+xtKFMqFaR90Qe5gf0THxqPN/35EyPnLGN6nBTpksP6v7b3yeWa9WT5bXD8oahYpUsQ8r8w2YDnlnW0ysW3LEoD5M84dusuYEphznmsQnaR0/9oKh7ye9bxS8OfzSoGRTlk+I3QtpZW201rr6OqlA9XWxUPBlekgmdqZ7jbOV2564D1xMwRFS9vnm/OX85SbF5jVgesMhRG6X7t162aeV/t1lPdJxzSzCnDzCdPQc13is2LVr+bzzxIB5MH+8NmjUE5hmxtibO9v8eLF5sU011reE6/H9YJpmOkkts+gYD9vufayrxw7iue2wWeX4jFFgIzEhg0bTHYGfg7xnpgmnsK1tRmEbbG/TNFOQZ9iOZ9bbti4GREdfxWj1j2LPed+R8/a75u6r86CQtz8XZ9jyb5vUb9UZ3S7e5hxezoKOkNDI0MwqPGMNNM5W+ceu/Q3Rv/+rBFgX6w/BmXz1HLaD7pDR61/Fkcv7cRTdT5GvZIdHB7LVNUfrXwU9Ut1QquKzwJwXsM0LiEGm4//ghUHfgRTOcclRBtXKkXDKgUbomO1V69dIyY+CttPLcXKg1NMH67EhhpBPNAnt3H21i3+EFpWeCZVn46F/g3Wo911eg1iEqJQKLA0mpZ9HG0r9THHUmw9e/kIlh+YAIq0F6+eMumVc2TPaVJOFw4uh161hxtXLYPi66jfn0Wwbz48XffTVGmUnQFMTwA2/Yg4ij+OzMbG4/Nx+vIh43DmvdUo3Bzdag5Ddk/fa81fibmEzScWYu2hGTgausv0K9gvLyrlb4CHqryMErmqpurK0r3fYcb291GzaEv0rvsp/LxTClU8gQ7jvec3YOm+7/H36dWm3SI5K6JRmcdwX8mOCPK9/gxQWJ+z6xMcPL8FFyJPIC4hFnn9i+CeYm3RpPwTJj01hWNncTUmHE/OLIYCOUpiVIedN/xoWdk+uLGF6zPXsszG6dNx+O67MKxaFYm9e2OMSMk0xnff7Ydu3YJMbVw6de2DYh/dsUOGnDepgL/6qiAaNEj9vHLf2uLFERgzJsw4TCl83n23D559NpdxzNIZbB/83OFmSX5/5XcGfgakV8okrfunaMk0z1YKY7qeeV2mYO7UKQgdOgSaere26Z3ZHs958cXTYB1h1rTt0CEo1TE8jjVume569uzLJqUz2+rdOxd69QpOJZyzVu7UqZcxYUIojhyJRXCwJzp3DkKfPrlQsmTKFNpsm5+FLOXCjaPc1MOU2PxOfyPBMdm8ORKjR4caFzSF8QoVsuPJJ3OavtiL/bwW+02n85w5LEGRw7il6ea2j0uXEsy9TZvGjBqxyJXLAy1a5DAOa/sU2ta5/Jzt27evuS9+xjIrB/8N5ujfPhR86Q5nFht+jvE7cVobq26Ek84VAREQAREQARH49xCQAPzvGUvdiQiIgAiIgAhkigCFDL6AoNuALxwoNPCFO//LoFBBgcDeEWd7MQqTtvVUKZ4ytbLlSKO4wZcU9gImX+5w5zsFDMtlRlGBx1rXT+ummFqaL/UpHFCktA/eE++NIiL7xOuzLxQDHIlxPJ795vEM2+MdvYxhnylEWcc7u0/eI/vB43l/3LHv6P54HJmxH+wv+2iJH+nV+aIYTqcE+8w0zbbHs48UI5kyN6Pp4tgfMmHf+XKKmwQyW48uUxMUMDwszrwvi4n9GLKvvE/LFcp+cqwd3bPtWHNu81i2a6V0tvrKsU1r8wPnvf28Zh843myX7XG80xu/zLK5kfPi4hNw+WpyeuvcQf7XXu7SvXLpcqT5ub9vdvj5pEzTzPNYwzc+IdHcI8chu7cnfLN7wcMj+YW2VReYDuCgAJ9r9x8WEY2ExEQE+vuYc24k+IxwXnD9sMaQY03m1tzgOHD+phV8kWq7McV6Xq1nkOPnaA7dyPPKNZVZADgPmWba0XrAecRrWGsz+8i10VEaZd4/75XPAJ9V3r91vKPnlcezff7hfVrrrv19si3yszI6OHv22Ef7tZzXJztnaZ9tx4QbgbhRgoIt/2sblrOfKfQzErxHCvPsO58/rgX8Y/ss8v5YroDpqXkcxX7WX0wr80RG+sC0v/GJMfD3Drapteq4BQqlFI2ze/o5rTdr1YZ9peGPKJvHcdpl+9YpMLJer3mevSnipBa0rHMoULJmMcVRpl92VC+YxzDt8oRNA/FWi4VGQE0v6O6NiY9EfEKsEWPZBy8Pb3h7+lxzmlptJCYlJh+byOc60YxXNngYfnS+enmmFop4LtnFxUeb9nmsr1eASWFsG2TM+sYJicwokdwP3iP7QuHVYnMqfB/eW/4w+j0wERXy35ve7V37Pft8NTbciPe8vrPgcRS7ExL//7sG783TN4X4e51HSnascWwd62gs2TbTafOYtPpATuRMQd6snx7e8DHMUq73HAOmKGe7loubzFgTmddIL45c2oHXFjZA2Xy1Mbz1yvQOd+n33NzB+qfc/GefycClBmwOYnpeioAUSinQ0glKlyeFXbqAnY5hfBKYYpnHs4aws2PZJlNGx8Qk20LZdkBA2m2z9AjLs3BNpRBsu/koo/fH4/mZzjq1dL1SAKXYS5cr3bn2btdr8y6RpQ4SDJOgII8U6Z/t+8B74z3yWHKgaO6sXXLmsUyew36QBdMxOwt+pjFrD7O+sMQDa9LfjGAfOO5kwyoz7Idtimv7a0RGJvNjX3mss+B84rH8ZwTnhp8fP3s8HIrn3PzFe+MGTX4WcaMs79N2w6LtdficMnsTN9Nygxcza7jyb6WbwUttiIAIiIAIiIAI3LkEJADfuWOnnouACIiACIjAf4oA00HT5cYUcHTm7t692zjw6Aah25i1X/8rwZSHfBFGxzHrG/MF2cSJE40Dz3ohejsKjv+V8dF9ioAtAQqYfF6ZdaBq1apmwwjduuPGjTM1LOk6Tcvd/2+iyRfYzESwb98+4yKm+M4MCiwbwLV89uzZaNWqlVtvmePB2orMdsC/M2U1X8JnNu1qVnWegt2i3V9j47H5Rni1dYpm1TUdtUvB8Kv1zxh3bFrppN3Zp5t7rST8tGME9p3bhP4Nf0RA9uTyAYr0CZwI243l+yegVtHWyBtQDGFRZzB316f4+/QadKg2EF1rDEm/kTSO4IYOCqJjx441JT6YnYCZC/4twe9yzGzBDY38vss0+9yc4u5Nd7cLT2ZoYWaXH374AdwARDf0zcrQcKvvkZ93rGnMLBvcQNWpUydT6iVPnpR1kK1+8rOJmTL4vYEZOfiZyfmh7/q3eiR1fREQAREQARG4/QlIAL79x0g9FAEREAEREAERAEwaUabttQ2++GCKX6ZO+y/tgmfa1p49exp3m23Q4csU1kw7rBABEbg9CDDFNLMU0O1jG3THcu1izb//SvBFN+uis/65bVAAp5DDVO+3IqUlhReKSUyLTXf24MGDU9Srvx3Ghy7e95c/jKoFG5pUwWmlXc7K/p4M34shvzZDv4Y/onrhpll5qVvSNtNgj1jRCfVLd0Gbu15wOf3zLensbXbRKVuH4pd/vrKrb5wNJXNVw+tNf3K5lrKz29qyZYtJ2c5gKlyKoxnNanKbIUvRHZYiYS1YZh1hDXOuh7Yp62/nvmdF3+iIZUpklij45ptvjOv73yJ4UsxlKRhm62DZiNdee82UfXEW3EjGMhD8rHryySfNZ9Wt+KzMinFWmyIgAiIgAiIgAllLQAJw1vJV6yIgAiIgAiIgAjeJAOts0vmxbds20AFr1celMPxvcQS4iorC7/Lly0FhiS4Cpo6jE5iiMB2G/xU3oau8dJwI3EoCTKHMDAYUPVnfmyIoX+Tyea1evfp/yt1lpbCk62n79u2mri/TqLdu3drUd2Tt4lsVTIXNetJ8Mf/KK6/cdp8rrMU6ftMAPFbrXZTMVeVWYcLm4wux/shPxv1rWyv2lnXoJl/48KXtmLfrUzxW8x1TS1jhOgE6fjk/9p7biNCo0ya9d4X8ddGwTHfk9S96w+IdBdKPPvrIbPxjBoF/28Y/bhJinXJ+PjDN739Z/OWsmzVrlnF687OybNmy/6rvtiy/wMw9JUuWNHM5vY0M/B7BrEf333+/yfTDDWQKERABERABERABEXCFgARgVyjpGBEQAREQAREQAREQAREQAREQAREQAREQAREQAREQAREQAREQAREQARG4AwhIAL4DBkldFAEREAEREAEREAEREAEREAEREAEREAEREAEREAEREAEREAEREAEREAFXCEgAdoWSjhEBERABERABERABERABERABERABERABERABERABERABERABERABERCBO4CABOA7YJDURREQAREQAREQAREQAREQAREQAREQAREQAREQAREQAREQAREQAREQARFwhYAEYFco6RgREAEREAEREAEREAEREAEREAEREAEREAEREAEREAEREAEREAEREAERuAMISAC+AwZJXRQBERABERABERABEbgzCSQmJiImJga+vr7Ili3bnXkT6rXbCcTFxZlrent7u/3auqAIiIAIiIAIiIAIiIAIiIAIiIAIiMCdT0AC8J0/hroDERABERABERABERCB25BAbGws5syZ83/tnXeUVUW6Rz+anBVRwYABEcyJYFYMGFEw64hiGjGPOqKOOQ2OWTGL80bHPI45DWBCHdPoYELETDCACChJ4lu73jr9bt++HS62tg271mIB3efWqdpV5/6zz++r9Gfw4MHRvn373+AoHdJvjQDy94orrojp06fHcccdFyussMJvbYiORwISkIAEJCABCUhAAhKQgAQkIIHfOAEF8G98gRyeBCQgAQlIQAISkEDdIzBx4sQ4++yz48EHH0wJ4DPPPDP93yaBqgiMGDEi9txzz+AFgk022STJ4G7dupkgrwqcv5eABCQgAQlIQAISkIAEJCABCUiglIAC2M0gAQlIQAISWIIJTJs2LZ555plYbrnlomfPnrVKYuHChfHSSy/Fa6+9FkcccUQss8wy5cbDNV9//XU8//zzMWnSpGjTpk1st912seKKKy42cmTmzJlpTSgX3Ldv30rXZN68eXH77bcH61hSUhJHH310tGzZslbX0ZtHzJgxI60F8rdBgwax7bbbxvnnnx9du3YtiGfK87fE/JnTokmHDaLFejuJcDElgNDl++29995Lz/e6664bm266aTRq1KjMjL/99tu49tprS5/tTp06xV//+te0fywjvphuDqclAQlIQAISkIAEJCABCUhAAhKoYQIK4BoGancSkIAEJCCBukTgrbfeiq222ioOP/zwuP7662tt6JyT+vLLL8dhhx0WEyZMiJEjR0aXLl3KjWfMmDEpGffFF18EMhgZsvLKK8ejjz4aa621Vq2NvyZv/Mknn8T6668fm2++eQwfPrzSrv/zn//EbrvtFj/88EPiccstt8QhhxyiJKrJBSmyr/nz58cf/vCHGDJkSPrk7373u7Qu9evXr7CnT87eIOZ8MybabDcg2h10dZF39PK6QGD27NnpJYCbbropJXtp7Ik//vGPcc4555TbHzzPd955Z5x44okpQU4S+JFHHolll122LkzXMUpAAhKQgAQkIAEJSEACEpCABCRQywQUwLW8AN5eAhKQgAQkUJsEEIhbbrllStzecMMNtTIU0pLc+7rrrovvvvsujaGQAJ46dWrstddeKUF34IEHxk477RTPPvts/P3vf09yBAlMIriuNwQwycAtttgiza+ihiC64IIL4vLLL08S+Kmnnoo11lgjWFNSp7baIfDqq6/GLrvskqRdjx494uGHH46ll1663GBmffl2zPn6o2jVbd8Yf+N+8eN7/4rl9x0US2/ZP6aMuD2W2rJ/1G9e/nO1Myvv+nMJ3HXXXek8XwTuwIEDkwS+8MILAzF8xx13FEz7k/C/9dZbU/lwrj/ppJNi0KBBvuDxcxfDz0tAAhKQgAQkIAEJSEACEpCABJYAAgrgJWCRnaIEJCABCUggnwDSdO7cuSlJe9lllyUJfNBBB5Ve1qxZszjggAPKfAw5+9///jcoT4pgXHPNNWO99daLhg0blgNMGeO33347vvzyy/S7lVZaKUnaFi1alLkW0XvaaafFhx9+GL17905yl38XEsCUfSb9S2L57rvvjlatWsX06dNT4hVR+s9//jN69epV9GLPnTIh5k39KpqsvH7Ua9C4Wp9HzDDOjz76KJX7bdy4cZJ8q6++enTs2DGVY85tn376abzzzjtpvIx74403jg4dOpS5hjnAi7NjSQoic0855ZQy1+y3336lDCn7zP8RvsjfAQMGxOeffx7//ve/Y+211y7zOeT5xx9/HF999VUqF01ymrLfG264YSy//PJlrkVIIaHHjh0b33//fZBoXWqppdJar7baagXl0zfffJPWm7Lc7B3uT4K7UOoVBvAYP358TJkyJe1DSuBS8nubbbaJpk2bpvEguLmO1Hc2jtatW6e+YZPLeNasWWnu48aNC+bKHJo3b57GQDK8ovQtn2EdJ0+enPpjDTt37pzWMLfRJ/ODH33xe9jll+7lM/369Yt//OMfscIKK8Rzzz0Xq666ark9tXDu7PjmgdNj2qv3ppLPJQ0bxbTXH4hldjk1Zox6LmaPezdW6H9LtO6xf+lnGcP777+fEvLMj+dulVVWSWfD5o4DbnBgbjyrsOH37E3GzF7NbawZ601p9R9//DHNr3379mmPFhLX7P3Ro0cnboyDdePadu3aFXx22Bv0z1hYe1qTJk3SdwIvOWQNYU5pZJ4BrmMc9Enf+S928IxwXTZm9mjbtm3Td0z+fs7tH35w4Zlln9H/OuusU67cPNfwHQQPSqrDjb2/qI1++H7jO4Dvrux76oUXXkjPMN+lfL9lez/3Pnz24IMPjn/9619pL/FCQaFqB6w7e5TvJF4g4Xm1XPSirpifk4AEJCABCUhAAhKQgAQkIAEJ1H0CCuC6v4bOQAISkIAEJFA0AVJoiIWKGvLqs88+S79GriAqSJq+++67qdxwJmdI5J5++ulJENKQEHzuvPPOi1deeSUlevkZkghxe+mllybxkzUk0uDBg1OCdeutt04yBBFSSACTmiMlTAlVSkVnDZl91FFHxbHHHhtXXXVV0SwmD702vh9+fTRZdZMk3Jp23DQatFou6pUULtmL3OZ8ThJ9CKhMxiEcN9hggySikaA0RBalgBkjsp1rkTyIO0q/7r///qUik3+TYq6sIUMzcYzQRdyzVsihP//5zykteNttt6Wyw7mN8VLiG+GKEKQhUxGkjGPnnXcuHceLL74YxxxzTJKuiDLWn/lQavv3v/99Yp0ljJGBjz32WOKO5GNPIRsZE2tE4jFXanENohqJmds//XGOM8KUz9IQw5zvzDzhSJnwbBwnnHBCHHrooaVid9iwYXHyySenPlkf0pKITvrifvzJfVEBmXrzzTenM3qRpfSPAGYNOZOVUrvZfmYfs2/Zk3yO65Dn7Nmzzz67TEle9gOCGsaV7ccFs6fH+FsPiZljRsSCn2ZE/WZLxfyZU6N+09Yxf/aP6f/L7HBCtN39jNJlvPHGG9PLGoyB+fEMIj2RqKRCWZ+MG+sJN55VroUvY+YZPPfcc8vITMq/s+bsDfYn8+N5Zi9n5xZnIhG+rDUSEhlO37zUgWykX/ZjrphnzJQxRv7y4gH901gL1pZ+soac5RmAITKYezKOjTbaKC6++OJUFj0bBxUAePEhk/3sDcaB+IQR0ji7lu+fUaNGxRVXXJG+kxDe9M8+pX9StewdGnuHs3ZJ5PI9xniR1TyvlPXmuaqslHdFzy5ilu9KXhzg+yH7vuTZ4nxo7jVixIhyLx5k/bG/+Tzz5PuSNctv8ODZ5KUJpPb9999f7iWTor8c/YAEJCABCUhAAhKQgAQkIAEJSEACdZaAArjOLp0Dl4AEJCABCSw6AWQI8gYRd/vtt6fkHEIra8gUzp6kvf766ykNTEoSWYEYQuY8/vjjKa2KfDr++OOT+EEK9enTJyX5SM1xPQLmmWeeScm03XffPYnT/BRidl9K51YkgHfYYYd0TvCbb76ZZNYDDzwQe++9d5JACJ/NNtssfbbY9uUVO8eM0S+kj9UrKYnGK60XrTbaM1pu0icat+/CD8t0+eSTTyYRRDqS8TIWhBKpQWd04VoAACAASURBVAQl0gtpREO8cr4nKUISgCQO4UBilyTwSy+9VJoQRUYieOFMSWxEb//+/cvcG6GKuKX9z//8TxK1iCGYkjpFDCFGGUNuO+OMM+Kaa65JZbMRaognhCa8GD+pRPjRELqIeKQe1yPKELdPPPFEqYAi5Up7+umn0/2YP9KRZCLJXq5FDjOOfffdt1TGsXZISF5AIO3LywBIV6Qa80IaZ/Kcz/ft2zfJsix5DDv4kwhF0jIXGuxISSIJEYvsL1jCGfnJZxC7WUP48SIBfXM96Vj2KalS1hXJRvvggw9SuXHmzwsKXbt2TVKc/khIwxXxmUlPxOHRRx+d5sOY2B8Vtfmzfojp7/0rZrz/r5j25oNBKrhB6+Vj6a0Pj2adt4lmnbaIevX/P13Pc8qeZ13YO+z7oUOHJuFHUvySSy5Jt+K5RjQiteHJHBHBJMxJ7u66665Jcmb7iPVgXdhrJH8R75SxJknO+vBSQia1zzrrrPSSAdcxN/pAPCJW2a/wzk22H3nkkWlvwo1xI6x5NpCz/J9nImtIWl5GYOxch4ylX6oOkJj929/+Vjpm+kMYszaIb+bMs8SZ5qRk+RwvndAQ4Yhl5s4+Yt+x53lZgfWlgkBW/YA9wZqyBxkb82TtmRcvMvAiDGndYhvPA/fhuUFm89ywR/nORdoiwpG8pLkLNb5nswQxY2Uv5Kd74cNLB0hiBDvr3b1792KH6vUSkIAEJCABCUhAAhKQgAQkIAEJLCYEFMCLyUI6DQlIQAISkMCiEKjqDGBkF0IL2UuqlyQlIgSBiDxEaiBEkHGZOCOpizBGfmYlnykDu8cee6S0JX1VJCYqE8Ck+5AxSDpSe/SDFCbxinRC7pAoLrYh4b5//paYPXZkzJv2TcTCBVGvXknUa9IyWqy1bbTZ/vhovOLaUb/F/wkl5DlSlz8IK2QL8hAJlaVlkTOMc/vtt08iDnGHgORaZOlFF10UV155ZUoVki7NbdU5AxjJg1hFRJLsRbQhxJCUlMDl37lJxUwAM45MurG2JKq5P9yRSqxXJoB5AYDfMRfmNnz48CQJkZ2UskXcIuYQraRp6RephUBEGiKjkIsIwEzqZgKYUt4kQ5GzlSUqs0RxVuKYMbOvGBcM4UfLBDDrwbmqjBnOlBdnXow7k+KkMXkxAYl63333JTnJuFlDxp6tISle+mP8/M2egw/sEY3wRyTCJUt0wgxBynhZg/wy3/l7c+7ksTFhyGFp75E6n/v9hFh6u6Nj+b0vLleOnDQqY0OgsgaMAzlK6haZCltaJoBhQLIUvlxLAh1Zj/iHPS8O0DIBjGTkRQU4sGcR28yFlw5I/yNVkfykxvl8p06dUt+sCYnse++9N+0nUuJZywQwL27w4gjrXVFZYuYGc+ZHv1kp63322Se9qEIfiHpaJoB5VrLEOGPu2bNn2o98N7DGrCfSmhcq2HOIfdadccAkS++zXry4wPcJSWjmAtfseSVVTMKeFy6uvvrqYr9iUn+wYD/yggzPG/dkL7KP4YwURk4XanBhHe6555700gNrkV9mnj3JPudFFF7EIGlc1f4reiJ+QAISkIAEJCABCUhAAhKQgAQkIIE6Q0ABXGeWyoFKQAISkIAEap5AVQIYmYDkI+mHfMg9X5OEHlIXcYJ8Ii2YpXRJJiJ8soZsoXQsKVSEHAnTQq0yAYxwQiBTTpYkHeJt8803j4ceeiiJuNyy1fQ9e+w7MfmZK8vdpn7LZaPdgWV/vnDhgpjz9eiYOeaVmPbmAzH7i7djwZxZ/yeD6zeMZh03i1UGDk19cb8jjjgisUACwoCSq5mYy25IGhRpiDTPRHH2O2Qb0o5kJRIot1VHAMMB1oh11hA2CE/65HekN7N0LH1nAhgplJv0RqwhpCjty5qRvswEcCE5jfCnD4Q/yUskG0lv5pqlnrkf4pZ9g4xETGVp00wAk9wmdVxZY8+QKEdyk9SkT/pB2nE/mCLPaJkA5uUDBHDWSKJTIpkxUuYY+cjasZf/8pe/lKbcC40DNswBGYkopkR11mDNSw70jwzPJGRWxhuhzNoUOtM1916THr0oJj0xKBq2WSlabtg7prx4W5Q0aRErDbg3mncpKwN53pgD8o8yyUhMkrK8SMBezM7bzgQwghDpmytcEfOsYZbE53eZAGYPZKKeMZKYRUhS/viNN95I5a55+QEZTB+5jWQsc0dy8kJC1jIBzB7gGamsIWvZy5QBJ13N+pMUZ6/xPYTsRj7TMgHMnHO/kyhHj4Rmf/Adg8xlj/I3+5p9UFFjjXlpAUn+pz/9qcy5ypSy5wUUXjIhqVxs4yUCkr5IdVL1iHTWj5L67EOYsc9JoxdqyPEzzzwzzQ2py9rkC2CEOc8JiXBeyoGVZwAXu1JeLwEJSEACEpCABCQgAQlIQAISWHwIKIAXn7V0JhKQgAQkIIGiCVQlgBEKlAZGKlXUEBFIEUqvIkiQUxU1hASyAwlXqFUmgJE3iA9KuiJEkFGU8kWykQxEgiLksjb93Wdi7HV9yt2mYdtVo9OloytlNf29Z+Lre06OuZM+T9eVNGkZXa6flP6NgCQNzbm+SDMEIUKKhB5yJ5OdyEnKYyOyKmpci9DObdURwJSkRcIhpRBbpBppp556akq6woXEYtYqEsCUWUbGIt0Qi5RQrkwAI/+QWEh8JBNyjT4qaiRmWS/S4bRiBDDnGrNP2F8kGkmnsg8R3CS9mWtW9rgiAUzpY0Q1+wPRzv6jXDj7CLmcJXcLjR+RRmn07NzaQtcwNspSZ+fvklal3C8ynLNmc88dLvT5OZM+i4kPnhUL58+NZfc8J766/YhouclescxOp0RJo/8rI04j3QoL1h2Rmgln5kcyFlEKF1plApjy4qwbPJC6lQlg5o1EpD9YUWIbzpU1UsXI9axVVwCTIkaEktTlRRKkMwlZfo48Zp4IYPYBrSIBzHcCopqqALwkwosWnTt3Tv1Ryr6i0vP0iUgn1V/Z88p3DTK52EbynvLsvFTBs0ipaWQ7aWnKd1POnQQwMr5QQ+6SZOYlGl5E4JnKF8DFjsnrJSABCUhAAhKQgAQkIAEJSEACEli8CSiAF+/1dXYSkIAEJCCBSglURwCTskWEDRkypEKhxVmZJNoQS8giZBvCrlBDBmalofN/X5kApoQrUnDEiBFlSkhzL8ZIuWVSdFmb/v7QGH/D/uWG0LDtKtHxopHlfr5wwbyY+92X8d3Tl8f0kU/G/BlTgp/R6rdoE52v+ar0MwhoUoqUbiXdhwhGyCDLKffK+aOc9YmEJbVHkrRQGo/P5CZLuUFVAhhBhSwj6YqQgmcmgxCFCCqSwKSAMwFZmQBG2pHgRADzueoIYM6QRSSSEGVdEN2F5sfPkJXZ+KorgJGPsET8kQBF4jEX5k7ym3tWRwAjELl/rgBGHvLCAsl1zhKuqGUCmJQ2a1yRzM32Pv1QLp30KaKR8svZObSVPYQL581J5//yksH8WdOiftNW5c6dRv5Rehi5Sao8Sxaz3qTfqyuASbLCkqQ3QrQqAYxwJZkLK4Qq50zff//9SaIXakjN3DlXVwCTvkWQcr4tIpbvB/YMLxeQVib5XB0BDCOSsoUE8GuvvVYmpZ4/fuQqfCn3TKq/ov2MoC62ka7n3HCeNUqYZ2l59jNckb+c2Zub2s+9BxIeUcx3MPuR720FcLGr4PUSkIAEJCABCUhAAhKQgAQkIIEli4ACeMlab2crAQlIQAISKEOAdB1nXZIm5RzXfOlBiVWkLA0Rh/SrrFFeGJHx8MMPl36uGOSVCWDOfT3//POTWKX8b9YoK43gRJKR4CttCxfEwnlzy9++Xr2o16BR6c9/+np0/PD2ozHzg2dj1pdvlZZ+5oImK28QrXrsHy3W7RVNVlq3XF8IqmnTpiUhg9hBTiNmkTWIYFLBCCyEVGXpw9yOEY8kcbt165ZkJ2I9tyGDKG/7zDPPVIiWsrgkQ7NkakUCGFmPTJ06dWrqr6oS0JTHJQVKKWFSlQhgkt+I+YqEf+4gqyuAEZuIWxjQdy4Dzp5mnyyqAKbML4lL9gqlfitqJNl33XXXlL5lP5O2rqrxDJHyZLzDhg1LErsmGqlf9gVlqXMFK6KcFHN1BTByH+GI4OQc38oEMMnmbH2RpyTaSVyzl3gOq9OqK4CRtshbnpm+ffuW6Tr7TlgUAcy+5sUQUvasIfupokZpcxK5O+64Y/CCQ2457OrMtbJrSJxzRjaJf/ZztobIdV5I4KUNXtioSC7z+wMPPDC9qAEfUtb539XIZEQzzxjrxnngNglIQAISkIAEJCABCUhAAhKQgASWXAIK4CV37Z25BCQgAQlIIN5///1UdpTzeknhkSYkNUlSkHLOs2bNSjKTBCTlbRGvCD8SiJyDilhp3rx5ElA0xMmJJ56YEoKUCyZtSHliErP0SX+kMStqlQngkSNHpiQt4pHyy8hKBDVCi5KopOgqEzwV3XPsdXvFjA+GpTK8Ua9eNFhqhWi2erdo1W2/aLrGptGw1fIRJfVLP07al0QkyU/St4gYzmelrCuloZG+lKJFrjIfxsjPOS8YvshBpCLsYJwveEkWIw4RqqwJMhhuCEnmTiqWRDb3ZV04BzZrSKDTTjstiWhEUyYgMwFMUhfZj4hiHohp1olxkmbmnlkCGMlMgrldu3bp/oh9zjNmvAhv1pVEI+IKcUb6FeFM6V7EJGfgkrDNLbNcXQHMHmSf8FkStTBgzyHckVyUrV5UAcy5q5y1yjhJffbs2bM0CQxbZNsaa6yR9jfrRkltzmyFIS9AIAaR8KwffbAPskZ6m72P2OOzfKYmGqW2kbC8BEEp5mzfITgR5YUEMKyQ+pRGJ71M2WyeTRLzf/vb39La0bIzgHl+GDvpW9aOPcyeYD+TimXNecGD5x0ZjFhl77EPeQmCktc8k7n7uboCGLFMn5S5RgbznDBm1gBZzX5eFAHMOvBCBnKZ8bImrC1zpG/GzHhhyJx5WYPvEpLAnPHMixS5zyvffVWV9S603tyLdDPPJHOFC9+JJHoZE/sRAZ3/XZD1xZ5FTHMONun/E044odxteOHjsMMOS987pIQR3ouSVq6J/WofEpCABCQgAQlIQAISkIAEJCABCdQ+AQVw7a+BI5CABCQgAQnUGgEkFvIB6UgSGNmHBENskcajcQ4wYgGBhICkLCwCBSnIuaPIDH5P44xR/k1SDcmIUEICImIQmB06dEjpy9yGbEG+0Ei88u8sLdejR4846qij0u+43/HHHx+cp4ngQMYh3Dj3t0+fPnHLLbckOVVsm/jw+fH9sOuC0tAtN9ozWqy3czRddaOo16Bxwa5IwHIOLnNBVFGKFWYIMkQwKVBkOQ1Be/rppyepjsTkMwgkxB3y6fHHHy89Hze7Gb9D8pF0RcwzT/pF2JL8e+edd5JMRtyRxM0vBVsoKZ0JYIQq8hhxB2fKAPNvxH2WGMwEMGVqOXeZMSOsEUxIRQRUtiavvvpqWm/2AbKfP3yO+bLeJGyzBDnzq64AZr8g4JCSSHISsOw5fo5Q5/zaRRXAjIO0OGdRs8+ZIxKXc1Z5SYGkNml32ueff56kJPdDpjEOxDdCj3EgonlBIrexd0n/khjmOaio3Hkx+5TxZNKQZwIxybojBDlzuJAAZi48r+w75sRzPGbMmPQSBWc4Z+cyZwKY/9M3e4S5sVbMmeeNPpgzIpU/yEvKFcMNAZy93EGJ6EUpAc0+5Blmn7Me2YsEPPPIX75XFkUAw5hS3CTX+TzcmAvfTbykQKKa9Ro4cGBaDspb85ILXCmHzt5njyC4sxQxz/yitJdeeimVgYYjzGHI2dtwR9ZWVP6ZZ44x8b0Cb0RxoRLcfDfwEgbPCGPmu7R79+6LMlQ/IwEJSEACEpCABCQgAQlIQAISkMBiQEABvBgsolOQgAQkIAEJ/BwCSEoSfkgfZANyBCnMz7OGCCOhxzmxiBASkCQhOb8WwUm6LWtZ+pHzeEnKInEQEsiXHXbYIW644YYyw0XIIKYKtf333z8lQLOGHD355JNTChQpQ2KVPjlnNxNaxbKYPe6dmD3+/Wi10Z5R0qRFlR9H2pKMhRfiF3FIOhVphbglZZmlBEnkIjEZHwKOMXM9jEkiIlv5d37jzFOkLVzgxzwRUiSCEXCUvSahecwxx5T7LLKSErCkfxFMtEwAI2iRdYwDUdulS5ckaSl1nLVMALO2SEZEcf369dP8SPoi4XPLz5JOpCQwYhqpjdhCxJOWhBPrk7XqCmCuhy9ijjLlyG+EHfsI1khKxkE6lYaUhz3Xk/jMWqEzgPkd+5x9yEsO7G0EN2vGWpAip7+sIbcpO47AQ2oj8BgDMg7+2Riy65G/iGHugRznTNvszNcqN1cFF7BnGC/JXZ4pxssa0C+CmeQtwo/Gs8n/eVYQ1iRaYYeY3WKLLZLAR2xmLRPA7Bde8mBP0ycvH3BtrmxkP/M8IpApSY0oZRz0zYshSMjc57C6CWD6hRsJdcbL/OAHZ75neIkEScrLADTKJlO9gD3C90rW8s8Azn7OHmaP8lzxbxjRNzKXlxn4TqHBme8Wni/6hyE/Q/rDlDHkJu6LWU+eCwQ5zy1zhBvz4WUS5HehM4fhwjNMap9kOnscEczzmN94GYa58IzRF/sBoW+TgAQkIAEJSEACEpCABCQgAQlIYMkkoABeMtfdWUtAAhKQgARKCSA4kLoIBiQFYgSpkp9czEqmIn24LhNmCJH80qVZyWcECkIYYYHEJKmYfxYuZ40iZAo1RF92jm32+yy5x9/0hahkzL9WQ8rAirkxBvjBAvGFCCskZ2CGHEXmZsI4K49cSPxwDalH/sCPeSKrEFEISQQugrXQubtcz5mjjAnBS8sEMKWzSQAzDtaM9cjKCWf8MgGM2OQ8W4QgIpi1yJKn+azhMHHixCTu4MN4uZ455vIg4Yk4RLTmSsiK1i4rtYzIRQjSF/NivRl3dk4rPEixMx9S7FljLKNGjUriuND51YhlGHMf5ohQZT/nc4Up82MdGQdjYC24Nr8kMM8JIg6JzHgRj8jq6p4BXREL5sJYmSv3YN+whsyNZzUTk5kA5vekXhH+jBlWSOt8GZ0JYPhlfWcvbBR6OYG9yd5nLIyDhvBn7zOO3P3MXuVaylBXJcHpl/tn/TJf2DKWrP9sL2VSG+mc+93DXJH0JJfzXwgptIaMlz3DPXIb+zh7XhlHtt/yn5Viv3OYI/uIOWbinPtX9B1AMpoS93DkWSYJznNfUeM6XkqgKgJCvaoz24sdv9dLQAISkIAEJCABCUhAAhKQgAQkUHcIKIDrzlo5UglIQAISkIAEJLBIBDIBTPlYznGtrGUCGPlLOWlb8QQQxaQ2SX8jfilBzBpw1uwv3TIBjND+4osvCsrF3DFkAhgZngn1X3qMdb1/pHB1G3K3kOCt7POs4UMPPZTSwYh5XnLhvGDOgq5IFlPqmoQxiXPWlDR2VdK9unPwOglIQAISkIAEJCABCUhAAhKQgATqHgEFcN1bM0csAQlIQAISkIAEiiKgAC4KV41cTIKUcuBPPfVUSuAOGDAgyblfuimAf1nCrGV10uvZKDjzfKeddipqUJy33bdv35Sop2w75b8333zzCkUya855v5SBpmICIpgzqG0SkIAEJCABCUhAAhKQgAQkIAEJLLkEFMBL7to7cwlIQAISkIAElhACCuDaWWjKDnNuLGc3Dx48OCU5f+mmAP5lCSOA88vjV3ZHZGzv3r2LGhT3IPFLufSTTjoplbSurHF9//79Uzlryo2vvvrqRaeOixqgF0tAAhKQgAQkIAEJSEACEpCABCTwmyegAP7NL5EDlIAEJCABCUhAAj+PAGfvcu4vZ9vmn3ea3zMCkRLGnHtqSeCfx51Pcx42ZyTDsthSwIty9+yMXj6bfw5uof44dxeByHnNv8b4FmVOv7XPcIZvdVt1nrlCffHyAHunumWcSQtzHnJ1r6/u+L1OAhKQgAQkIAEJSEACEpCABCQggbpJQAFcN9fNUUtAAhKQgAQkIAEJSEACEpCABCQgAQlIQAISkIAEJCABCUhAAhIoR0AB7KaQgAQkIAEJSEACEpCABCQgAQlIQAISkIAEJCABCUhAAhKQgAQksJgQUAAvJgvpNCQgAQlIQAISkIAEJCABCUhAAhKQgAQkIAEJSEACEpCABCQgAQkogN0DEpCABCQgAQlIQAISkIAEJCABCUhAAhKQgAQkIAEJSEACEpCABBYTAgrgxWQhnYYEJCABCUhAAhKQgAQkIAEJSEACEpCABCQgAQlIQAISkIAEJCABBbB7QAISkIAEJCABCSxhBBYsWBBjxoyJ++67L4477rhYdtllSwksXLgw3njjjXj99dejX79+sfTSSy9hdJyuBCQgAQlIQAISkIAEJCABCUhAAhKQgATqNgEFcN1eP0cvAQlIQAISkEAtEfj888/j3nvvje233z569OhRY6OYM2dOPPbYY/Hdd9/FQQcdFK1ataqxvulo/vz5ceedd8bFF18c3377bQwcODDOPffc0nuMGzcu9tlnn3jvvfdi6623jquuuirWWmutqFevXo2Ow84kIAEJSEACEpCABCQgAQlIQAISkIAEJCCBX4aAAviX4WqvEpCABCQggTpBYNasWTFq1Kho0aJFdO7cudbH/Mknn8Snn34aW2yxRRpTofbjjz/Ghx9+GD/88EO6Zu21165xSVodEH/605/i2muvjW233TaefPLJ6nykWtcgYLfccsuYOXNmSugimCtrsJg4cWL6TP369Su9dvbs2XHjjTfG5ZdfHlOnTo2OHTsG80A0Z23SpElx0UUXpXvDmn1x8803J8mtBK7WEnqRBCQgAQlIQAISkIAEJCABCUhAAhKQgARqlYACuFbxe3MJSEACEpBA7RJ4//33o3fv3rHnnnvGNddcU2uDoSQxIvoPf/hDvPzyyzFy5Mjo0qVLufFMmDAhzjvvvBg6dGhMmTIlWrduHTvuuGNceOGFsfLKK/+q43/ggQfikksuSWnZc845p8bu/f3338cxxxyTEsDXX399St9W1kjpfvDBB4E4btasWYWXwpjE8kknnZTkcteuXeOyyy6L7t27R0lJSZnP/fTTT3HbbbfFoEGDYvLkydGtW7e4//77Y4UVVqixedqRBCQgAQlIQAISkIAEJCABCUhAAhKQgAQk8MsQUAD/MlztVQISkIAEJFAnCPznP/9JydEjjjgibrjhhloZMyWPX3nllTj11FOTBKYVEsCklRnnI488klK/pFcpw0yp4l122SXuuuuuSgVorUzuV7jpqquuGt98800gjisTwFzTq1evdPbvGmusEffcc0+sv/76FY6Qs4AR0GeffXYghDkrGGFcVcr4V5iyt5CABCQgAQlIQAISkIAEJCABCUhAAhKQgAQqIaAAdntIQAISkIAElkAC06ZNCwQfonXnnXeOfv36pbLAWSMRmn/2LGfHUkJ43rx5qRRwo0aNonHjxgXLApM2za7lPg0bNowmTZqUS5qS6KUEMSWUO3TokMo6jx8/vqAAZqyUWyYZjARebrnlUgp4jz32CJLMzz77bEq1FtsWzp8XsWBe1GvQOKKKc26ZF2PMbQjRli1bFrwtc587d276Az/+n7GDR26bMWNGui63NW/ePLHLb0hzUrw0JC4loJHhTZs2Lb2U8tgNGjRI/+fenOXLWb/8DPlL8ruqhnQ//PDDE2/m+eKLL8Ymm2xS8GOMiTVnvLnjqOoe/l4CEpCABCQgAQlIQAISkIAEJCABCUhAAhKoWQIK4JrlaW8SkIAEJCCBOkGgXbt26XxXGnIQKZlbBphSvx9//HHpXJCLV155ZTz33HMpbYrkQ8SSyOX82Ew08gHSoshkpOEXX3wRSNNVVlkl+vbtGwMHDkwiOGuvv/56nHnmmbHbbrulfg477LB44YUXCgrgiy++OPjz5z//OU455ZTSPgYPHhynnXZanH766XHBBRcUzX/qK3fGlBdujRbr9opW3feLxu3Ll57OOqXMcn5pav7/1ltvFbwvpZn/+Mc/xtixY1NCF2nL/EkwU+aZ8tEZ9wMPPDAee+yxMv2QaoZbfrv11lvj5JNPLl0//pGfzB0+fHhsttlm6RrujSimrPQOO+wQd999dyqfXZ329ttvp+Tw9OnT01xYg/zGvBjPQw89FJ06dUrJ4Y033rg63XuNBCQgAQlIQAISkIAEJCABCUhAAhKQgAQkUMMEFMA1DNTuJCABCUhAAnWBQJ8+fZKMROoh+Nq3b5/EXdaWWWaZdF4sDfl78MEHx7vvvpvO2UUeI3k/+uijJI5vuumm2HvvvdO/ScceeeSR8fTTTwd9rLbaain1ikxGOB977LHp3NxMViKf+XmWVqWU8/PPP19QAJNYHTZsWIwYMSLWWWedlPpFpNL35ptvHtttt1089dRTReMfd+P+8ePbj0a9kgZRv3mbaL52z1hq837RpMOGUb9l2zL9kbSFBY207quvvpqEMOnkQg2ZTcIaFvBl3qSvYYeA5Sxj5kBDXlMKO2OObCapu9dee5Xr+vHHHw/EN+21114L0reU8s6V+CR+11133XQN4n7XXXdNie1LL700BgwYUDC5XWgOCHwEPevCecOsbb5s/uqrr9KakBjmd2eccUaNnotc9KL6AQlIQAISkIAEJCABCUhAAhKQgAQkIAEJLMEEFMBL8OI7dQlIQAISkEBVZwAjFknXDhkyJA499NAk9pDFlPq97777UuoW+YqopGQ00vioo46KHj16xHXXXZfOmqUhmUn40h8SN5Oe+StQmQDeYIMNkjj99NNP49prr43bbrstla5mTKuvvnoSrJwHXGz7ftjgmDx8cMybMiEWLpifPl6vYeNo3K5ztNxoj2iz3YAoad4m6tUrKdM1adqVVlqpWgIYaUwqlqT01KlTU5IWfv3794+bb7653JA5d/eKK66oUADnfqA6dsj+CAAADN9JREFUZwDfeOONKTW91FJLJelc2dm/hfghjc8///xYccUVY/To0eXKUk+ePDmV5/7kk0/SOcRXX311HHLIIcUuhddLQAISkIAEJCABCUhAAhKQgAQkIAEJSEACNUBAAVwDEO1CAhKQgAQkUFcJVCWASaHuvvvuaXqU9+3YsWPpVBGZlBOeNGlSSsJSNpokMOf5khLt2bNn6bUkfZGaN9xwQ9xxxx0FyxpzcWUCGMHLeL799tt07i/lo9dbb72Ubl122WXT/T/77LPSe879flxMf29ouaUpadoyWnffr/TnCxfMiwU/zYwZHz4f00c+ETPGjIi5332Zfk8quKRZ62i1yd7Rvt91ZfoqRgBTKpu5Z+2dd95Jkhx5i1DNbzUtgEkXDxo0KHGiLHX++c5V7d8HHnggCV3O9oU/5z/nNlLe7IFHH3001lprrTjggAPKlPquqn9/LwEJSEACEpCABCQgAQlIQAISkIAEJCABCdQcAQVwzbG0JwlIQAISkECdI1CVAP7www9jiy22SGV9EXv5pX9J3FIOmnLMnPO75pprpvNuOf+VcsO5jTLB/I40Kmf9FmqVCWDKGZMw5VxhJCYJ2RNPPDE22WST6NChQ0oBjxo1qrTb6e8+E2Ov61PuNg3brhqdLi0vXblw4dzZMee7L2P6e0/H5KHXxrypX6fPlzRpGV2un1Smr58jgElQk8Zt2bJlEuj5raYF8DnnnJPOZV5++eUTQ85wLqZRcnrfffdNCWbOE84XwMX05bUSkIAEJCABCUhAAhKQgAQkIAEJSEACEpDAL0tAAfzL8rV3CUhAAhKQwG+aQFUCGNG66aabptK/lHDOF8DZ5I477rgkNLNyxJQ4Ji1aqCF5EcQV/a6iM4B79eqVzv8l+Us56Kwhn7t27ZpKUZMGztqMD4bFuJsOLHebhsusEh0veKvczxfOmxPzpk+OmaNfSMlhJPD8mVPJAUf9lstE56vHl/nMzxHAdNSkSZNo3rx5UD45v9W0ACb9Swq4bdu2QfqYM4mLaXfffXeQYkZYT5gwQQFcDDyvlYAEJCABCUhAAhKQgAQkIAEJSEACEpDAr0xAAfwrA/d2EpCABCQggd8SgbfeeislfEnk3nTTTeWGxnm722+/fSodTHlfyixX1rbaaqt488034+WXX05StthWWQJ44MCB6VxhxpmbIP773/+ezh0+9thj46qrrir2lrHgp+kx9/vxMfWFITFlxO2xYO6s0j5KmraKxsutEW33OCtabrBbmb4RwCuvvHJKPXPGcSE5/sILL8TOO++c5GluCWg6qkwAn3vuuXHZZZfFnXfeGfvt9//lqgtNbrXVVouvv/46JYkRtIXaXXfdFUceeWQq/cw6brbZZkVxyoR0NleSwPnthx9+iIkTJ0aLFi2iXbt2RfXvxRKQgAQkIAEJSEACEpCABCQgAQlIQAISkEDNEVAA1xxLe5KABCQgAQnUOQLvvvtubLnllkny3n///eWSnT/++GP0798/hg4dGghYRGC9evUqnCfSEnnZu3fv1F9JSUlRTCoTwEjlnXbaKY33kUceSQnjOXPmxF577RWkhp944oky5w5X98Zjr+0TM0e/WEb8Nmi1XLTZ/rhotXGfaLhcx6hXv7zwpBQyZalJ8T777LOpDHV+W1QBDMfzzz8/zjvvvDj99NMrncqGG26YzhHOT0bnfohS3d26dUslnOmvqnXM/Szn+3JeMXtlzz33jHvvvbfcurJPDj744JTAphQ413A+s00CEpCABCQgAQlIQAISkIAEJCABCUhAAhL49QkogH995t5RAhKQgAQk8JshMG7cuCC1i8A79NBDgzQpJYlJc5KmRf4hV5HAXEM5aBLDSy+9dPo/JaKRgvvss0+aE+fz9u3bN8aMGZPODEbYtm/fPolazp5FlnIWbW677777YupUSi1HSsl+/PHHccYZZ6QUaadOnZKcpk2bNi3233//lC5GMCM0Sd6SaO3evXv84x//iDZt2hTN9uu7T4opz98S9ZstFc3W3CpabtQ7Wq63c5Q0Xzrq1a/4rNwZM2bE7373uxg+fHjsuOOOSUzDc6ONNkosaYsqgB977LE45JBD0nxIOyPSYfuXv/yl3BxJ9pLwZV322GOPWLBgQSrzfNZZZyV+tFmzZgVy/bXXXkvls2FW3ZQuY2H9Z86cGddcc00MGDCgHGPOd0b4wgTJzJnDVYnrohfKD0hAAhKQgAQkIAEJSEACEpCABCQgAQlIQALVIqAArhYmL5KABCQgAQksngTmzZsXF154YQwZMiQJVoRvo0aNklAl9UubP39+kpwXXXRREruIQH7WsGHDVHIY2ZdJQT6PwEX+kUhFEnMPyiMjf5HNDz74YBmY66+/fuq3UEP43nHHHelX9D1q1Kh0L879/emnn9JY11577bj55puTgKwsnVzRCs744NmYMWpYtOy6TzRut2ZQ9rk6DdFK8veEE06I8ePHJ/FK+eOTTjopyVfaogpg1gKxS6IWeQtryk2zDvni9o033kjXjh07NjGBNWf8Pv744wHbjB197bvvvukaBDt/6LeyRmnpAw44ILgH90UgL7/88uU+wnh5CeDVV19NHE4++eS45JJLqoPRayQgAQlIQAISkIAEJCABCUhAAhKQgAQkIIEaJqAArmGgdicBCUhAAhKoawQQdsjaDz/8MCV127Ztm5K+K620UpmpkNLlzGBE4+zZs5P87dixY0qUNmvWrMy1SEbSuZwhjARu3LhxrLrqqikdS3o4t5FenTJlSkFsnTt3jl69epX5HQllxCpn8CI6t9lmm3RGcW00pDTllZnr3LlzU/lj2HHWLg0x/PDDD6dS0T179iwzxMGDBycBWyhRy4VI1REjRsSECROidevWsfHGG6dEb6Gy2qSDkbSwoTT2Ouusk1jnntWLSEYU//Of/0zju+KKK1KCudDZxdyfFPipp56a0sX0+de//jWlvSuS7J999llKd1P+maTy0UcfXRtL4j0lIAEJSEACEpCABCQgAQlIQAISkIAEJLDEE1AAL/FbQAASkIAEJCABCSwpBCjDTUlpRD5S+bTTTkvlnXNLZyO1kbkkwx966KGUvD7uuOPS/xH5hRqlnyk7TfoZcf3000+nlwNsEpCABCQgAQlIQAISkIAEJCABCUhAAhKQwK9PQAH86zP3jhKQgAQkIAEJSKBWCCBzR48encTviy++mBLCyN2LL764dDwkjn//+9+ns59JeZMapqR3lmrOHzgJ8hNPPDFJX5LclASnBLRNAhKQgAQkIAEJSEACEpCABCQgAQlIQAISqB0CCuDa4e5dJSABCUhAAhKQQK0RQNQOGjQonSl8zTXXxNZbb106Fs53ppQzpaKRw/369auwTDQfQgAjiUkAH3TQQekzTZo0qbW5eWMJSEACEpCABCQgAQlIQAISkIAEJCABCSzpBBTAS/oOcP4SkIAEJCABCSyRBEgDc24x5xDnn+uL1J03b140atSoWmzoh0ZfNglIQAISkIAEJCABCUhAAhKQgAQkIAEJSKB2CSiAa5e/d5eABCQgAQlIQAISkIAEJCABCUhAAhKQgAQkIAEJSEACEpCABCRQYwQUwDWG0o4kIAEJSEACEpCABCQgAQlIQAISkIAEJCABCUhAAhKQgAQkIAEJ1C4BBXDt8vfuEpCABCQgAQlIQAISkIAEJCABCUhAAhKQgAQkIAEJSEACEpCABGqMgAK4xlDakQQkIAEJSEACEpCABCQgAQlIQAISkIAEJCABCUhAAhKQgAQkIIHaJaAArl3+3l0CEpCABCQgAQlIQAISkIAEJCABCUhAAhKQgAQkIAEJSEACEpBAjRFQANcYSjuSgAQkIAEJSEACEpCABCQgAQlIQAISkIAEJCABCUhAAhKQgAQkULsEFMC1y9+7S0ACEpCABCQgAQlIQAISkIAEJCABCUhAAhKQgAQkIAEJSEACEqgxAgrgGkNpRxKQgAQkIAEJSEACEpCABCQgAQlIQAISkIAEJCABCUhAAhKQgARql4ACuHb5e3cJSEACEpCABCQgAQlIQAISkIAEJCABCUhAAhKQgAQkIAEJSEACNUZAAVxjKO1IAhKQgAQkIAEJSEACEpCABCQgAQlIQAISkIAEJCABCUhAAhKQQO0SUADXLn/vLgEJSEACEpCABCQgAQlIQAISkIAEJCABCUhAAhKQgAQkIAEJSKDGCCiAawylHUlAAhKQgAQkIAEJSEACEpCABCQgAQlIQAISkIAEJCABCUhAAhKoXQIK4Nrl790lIAEJSEACEpCABCQgAQlIQAISkIAEJCABCUhAAhKQgAQkIAEJ1BgBBXCNobQjCUhAAhKQgAQkIAEJSEACEpCABCQgAQlIQAISkIAEJCABCUhAArVL4H8BmfG1jE6LBy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2" t="-1" r="26250" b="90598"/>
          <a:stretch/>
        </p:blipFill>
        <p:spPr>
          <a:xfrm>
            <a:off x="307975" y="1277836"/>
            <a:ext cx="7575230" cy="827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975" y="3856356"/>
            <a:ext cx="1213728" cy="261801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t="5926" r="26251" b="82407"/>
          <a:stretch/>
        </p:blipFill>
        <p:spPr>
          <a:xfrm>
            <a:off x="307975" y="2370808"/>
            <a:ext cx="7575230" cy="1044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91" y="3553734"/>
            <a:ext cx="2916507" cy="3042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70" y="3982592"/>
            <a:ext cx="2841136" cy="2613170"/>
          </a:xfrm>
          <a:prstGeom prst="rect">
            <a:avLst/>
          </a:prstGeom>
        </p:spPr>
      </p:pic>
      <p:sp>
        <p:nvSpPr>
          <p:cNvPr id="4" name="Cross 3"/>
          <p:cNvSpPr/>
          <p:nvPr/>
        </p:nvSpPr>
        <p:spPr>
          <a:xfrm>
            <a:off x="1449859" y="4883721"/>
            <a:ext cx="810911" cy="810911"/>
          </a:xfrm>
          <a:prstGeom prst="plus">
            <a:avLst>
              <a:gd name="adj" fmla="val 3820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4886938" y="4837897"/>
            <a:ext cx="832021" cy="832021"/>
          </a:xfrm>
          <a:prstGeom prst="mathEqual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2996" y="402220"/>
            <a:ext cx="804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Object User Interaction: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48" y="1741303"/>
            <a:ext cx="6019800" cy="627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2973" r="26191" b="70445"/>
          <a:stretch/>
        </p:blipFill>
        <p:spPr>
          <a:xfrm>
            <a:off x="412996" y="1279597"/>
            <a:ext cx="5823496" cy="1738192"/>
          </a:xfrm>
          <a:prstGeom prst="rect">
            <a:avLst/>
          </a:prstGeom>
        </p:spPr>
      </p:pic>
      <p:sp>
        <p:nvSpPr>
          <p:cNvPr id="4" name="Bevel 3"/>
          <p:cNvSpPr/>
          <p:nvPr/>
        </p:nvSpPr>
        <p:spPr>
          <a:xfrm>
            <a:off x="6917197" y="1402781"/>
            <a:ext cx="422543" cy="422543"/>
          </a:xfrm>
          <a:prstGeom prst="bevel">
            <a:avLst>
              <a:gd name="adj" fmla="val 16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71627" y="1429387"/>
            <a:ext cx="8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6" y="3100938"/>
            <a:ext cx="3703690" cy="32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2996" y="402220"/>
            <a:ext cx="804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Object Triggered </a:t>
            </a:r>
            <a:r>
              <a:rPr lang="en-US" sz="3600" dirty="0">
                <a:solidFill>
                  <a:schemeClr val="bg1"/>
                </a:solidFill>
                <a:latin typeface="Tekton Pro" panose="020F0603020208020904" pitchFamily="34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Tekton Pro" panose="020F0603020208020904" pitchFamily="34" charset="0"/>
              </a:rPr>
              <a:t>nimations: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t="9742" r="18198" b="9925"/>
          <a:stretch/>
        </p:blipFill>
        <p:spPr>
          <a:xfrm>
            <a:off x="233187" y="1243913"/>
            <a:ext cx="8558661" cy="2627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t="10109" r="17748" b="9557"/>
          <a:stretch/>
        </p:blipFill>
        <p:spPr>
          <a:xfrm>
            <a:off x="304799" y="4003589"/>
            <a:ext cx="8487049" cy="2594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2996" y="1639330"/>
            <a:ext cx="303696" cy="3036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316834" y="1639330"/>
            <a:ext cx="303696" cy="3036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42412" y="1639330"/>
            <a:ext cx="303696" cy="3036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2996" y="4380619"/>
            <a:ext cx="303696" cy="3036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16834" y="4380619"/>
            <a:ext cx="303696" cy="3036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42412" y="4380619"/>
            <a:ext cx="303696" cy="30369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142</Words>
  <Application>Microsoft Macintosh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Showcard Gothic</vt:lpstr>
      <vt:lpstr>Tekton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jiazhong zhou</dc:creator>
  <cp:lastModifiedBy>Kohl, Adam R [M E]</cp:lastModifiedBy>
  <cp:revision>232</cp:revision>
  <dcterms:created xsi:type="dcterms:W3CDTF">2015-11-18T04:27:41Z</dcterms:created>
  <dcterms:modified xsi:type="dcterms:W3CDTF">2015-12-10T05:02:49Z</dcterms:modified>
</cp:coreProperties>
</file>