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ADB"/>
    <a:srgbClr val="252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3"/>
  </p:normalViewPr>
  <p:slideViewPr>
    <p:cSldViewPr snapToGrid="0">
      <p:cViewPr varScale="1">
        <p:scale>
          <a:sx n="98" d="100"/>
          <a:sy n="98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4D3F-3BA6-4286-312B-B8B7D9761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B377C-34CC-B13A-A6A6-7E7C4644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C4A57-5E99-13C1-0D55-F0FCD378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B69-2581-DF46-8831-711FE10CA48F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DE8C-C072-344E-F74D-6EDD5B2B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C724-4523-2908-7F10-AF4E8893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9D75-847B-824F-BA51-E383034BBC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32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F10C-9FFC-9BFB-CDF7-630D6356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CAC-4B00-34EB-6D6D-579FBC89C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A84C-C9E8-D928-9F01-C9AC5F7F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B69-2581-DF46-8831-711FE10CA48F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03CA-2682-4BE3-4C52-68F3E403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46866-9AFB-848C-4A2A-521201F7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9D75-847B-824F-BA51-E383034BBC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961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C6728-2AC7-D01C-7CA0-13996CF5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E6D1F-71A4-4F5F-E933-1C484368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10B6-0E79-7C43-9C5E-E57CF2E9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B69-2581-DF46-8831-711FE10CA48F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283F-6938-D0B6-3ADB-E88896CA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C159-BD08-AC23-9C68-03BE9D49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9D75-847B-824F-BA51-E383034BBC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54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EF3B-B420-ECF8-E070-6636015D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CBB1-2608-3DC1-4DF0-842BC2C2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B5D1F-CECF-A9F2-7453-B2A887DE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B69-2581-DF46-8831-711FE10CA48F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0F90-426D-17A6-4AEB-D81DA22D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6581-D4BB-3BD0-DD05-B01D016C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9D75-847B-824F-BA51-E383034BBC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89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C358-D85C-2B7B-2919-F575A7E6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8F8BD-A2A6-F250-BB0A-605E43CE5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1711-3A79-3ADF-41CA-40E07942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B69-2581-DF46-8831-711FE10CA48F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241A-C033-9109-AF4F-C890348C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DA9F-7CC9-3AC8-1D10-DDF33BA8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9D75-847B-824F-BA51-E383034BBC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256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AB79-1692-6161-9B03-87E5A4FE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A147-41DF-227A-78FC-053A1F963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99021-2A5E-73FB-38E1-53CF76C4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293-4BC7-CED4-1307-CE77A636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B69-2581-DF46-8831-711FE10CA48F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9E456-C2C4-B30B-3A91-BE6CBAEC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C46DA-5447-42CD-CBC5-7FC6A366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9D75-847B-824F-BA51-E383034BBC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07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B5E5-47A0-F90F-CDE6-EDB6B5C2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F9FA9-20B3-7DBA-C643-4D51793E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11DEB-B350-0BDD-C3D5-05DA062B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96026-AB6B-F575-F133-58025515E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FC83B-4B7E-455D-849B-EDF5E8221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1939-6EC8-8DD8-B746-1F5A2551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B69-2581-DF46-8831-711FE10CA48F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F09C6-6E19-3D71-DA3F-E0436CC3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A9487-EA7F-9708-8E88-16D86E99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9D75-847B-824F-BA51-E383034BBC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65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A15B-6AF7-8DCD-9276-FF42AD34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DE38E-15E4-236B-FA5D-D4210EA5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B69-2581-DF46-8831-711FE10CA48F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F2F54-2CA1-6E24-1F1E-B5A3EBA7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2C964-48F4-75D5-8158-C8D74578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9D75-847B-824F-BA51-E383034BBC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623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7A76E-BAB2-E6DC-380B-BAFC3CE8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B69-2581-DF46-8831-711FE10CA48F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D40A0-519B-CBE2-1EDF-24B4DF1D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FED15-8FD7-4AC9-D2E9-3602DDA2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9D75-847B-824F-BA51-E383034BBC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173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D2C5-D865-9BFD-50E8-89B42E45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E4C7-1BF3-58DE-785A-FA70AFCE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83EB-E244-B7E0-A462-5DC5A7C4A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CEFDF-7759-6EFB-80CF-28341076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B69-2581-DF46-8831-711FE10CA48F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A4286-71D6-83F1-66BC-0EA31BC9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4E095-B270-A90E-E0F9-4D2EDF0A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9D75-847B-824F-BA51-E383034BBC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70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F608-B63B-5CCF-CDD6-99A722C5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F2F0F-F7A6-BEAC-D266-78A6C00B1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91C5A-2545-B6C5-C52C-E1420DAFB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BD5AC-FDDF-41AB-8409-731C138C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B69-2581-DF46-8831-711FE10CA48F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91D6C-679F-AD44-EE14-9A768B4A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765BA-7ABD-B180-DFFB-DDFF78B0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9D75-847B-824F-BA51-E383034BBC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822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113FE-B0FA-C094-A812-4C7267AC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C44A2-0EBA-1114-896F-8C92D671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5958-AF6A-4C0E-41FB-556D7D2D4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73B69-2581-DF46-8831-711FE10CA48F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B8F5-A2D2-F42B-0D65-0E41743B8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6193-1B53-9585-F177-6B0EE0AF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B9D75-847B-824F-BA51-E383034BBC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7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652260-CB01-AD7D-4DBE-03D05885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5" y="668022"/>
            <a:ext cx="6958257" cy="40669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DDFE4F-B208-A5DE-51B4-37AF2FA1F720}"/>
              </a:ext>
            </a:extLst>
          </p:cNvPr>
          <p:cNvSpPr/>
          <p:nvPr/>
        </p:nvSpPr>
        <p:spPr>
          <a:xfrm>
            <a:off x="5672063" y="3740311"/>
            <a:ext cx="1676590" cy="955503"/>
          </a:xfrm>
          <a:prstGeom prst="rect">
            <a:avLst/>
          </a:prstGeom>
          <a:solidFill>
            <a:srgbClr val="2524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AE23F8-CCE0-37CE-0D32-EC622B0F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662" t="76506"/>
          <a:stretch/>
        </p:blipFill>
        <p:spPr>
          <a:xfrm>
            <a:off x="6470468" y="4200326"/>
            <a:ext cx="878185" cy="4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2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Kołakowski</dc:creator>
  <cp:lastModifiedBy>Adam Kołakowski</cp:lastModifiedBy>
  <cp:revision>1</cp:revision>
  <dcterms:created xsi:type="dcterms:W3CDTF">2025-05-27T18:24:42Z</dcterms:created>
  <dcterms:modified xsi:type="dcterms:W3CDTF">2025-05-27T19:31:45Z</dcterms:modified>
</cp:coreProperties>
</file>