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FBD9-7B24-4D07-9D2C-32823520B23F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DD2C-BB69-4F0A-9A30-3C05D05BFF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FBD9-7B24-4D07-9D2C-32823520B23F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DD2C-BB69-4F0A-9A30-3C05D05BFF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FBD9-7B24-4D07-9D2C-32823520B23F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DD2C-BB69-4F0A-9A30-3C05D05BFF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FBD9-7B24-4D07-9D2C-32823520B23F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DD2C-BB69-4F0A-9A30-3C05D05BFF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FBD9-7B24-4D07-9D2C-32823520B23F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DD2C-BB69-4F0A-9A30-3C05D05BFF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FBD9-7B24-4D07-9D2C-32823520B23F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DD2C-BB69-4F0A-9A30-3C05D05BFF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FBD9-7B24-4D07-9D2C-32823520B23F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DD2C-BB69-4F0A-9A30-3C05D05BFF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FBD9-7B24-4D07-9D2C-32823520B23F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DD2C-BB69-4F0A-9A30-3C05D05BFF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FBD9-7B24-4D07-9D2C-32823520B23F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DD2C-BB69-4F0A-9A30-3C05D05BFF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FBD9-7B24-4D07-9D2C-32823520B23F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DD2C-BB69-4F0A-9A30-3C05D05BFF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FBD9-7B24-4D07-9D2C-32823520B23F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DD2C-BB69-4F0A-9A30-3C05D05BFFD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DFBD9-7B24-4D07-9D2C-32823520B23F}" type="datetimeFigureOut">
              <a:rPr lang="pl-PL" smtClean="0"/>
              <a:t>03.12.2018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7DD2C-BB69-4F0A-9A30-3C05D05BFFD5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>
                    <a:lumMod val="95000"/>
                  </a:schemeClr>
                </a:solidFill>
              </a:rPr>
              <a:t>Node.js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Środowisko uruchomieniowe dla aplikacji napisanych w języku </a:t>
            </a:r>
            <a:r>
              <a:rPr lang="pl-PL" dirty="0" err="1" smtClean="0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None/>
            </a:pPr>
            <a:endParaRPr lang="pl-PL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Pozwala na pisanie aplikacji w sposób asynchroniczny (</a:t>
            </a:r>
            <a:r>
              <a:rPr lang="pl-PL" dirty="0" err="1" smtClean="0">
                <a:solidFill>
                  <a:schemeClr val="bg1">
                    <a:lumMod val="95000"/>
                  </a:schemeClr>
                </a:solidFill>
              </a:rPr>
              <a:t>non-blocking</a:t>
            </a: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152128"/>
          </a:xfrm>
        </p:spPr>
        <p:txBody>
          <a:bodyPr>
            <a:normAutofit/>
          </a:bodyPr>
          <a:lstStyle/>
          <a:p>
            <a:r>
              <a:rPr lang="pl-PL" dirty="0" err="1" smtClean="0">
                <a:solidFill>
                  <a:schemeClr val="bg1">
                    <a:lumMod val="95000"/>
                  </a:schemeClr>
                </a:solidFill>
              </a:rPr>
              <a:t>npm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l-PL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None/>
            </a:pPr>
            <a:endParaRPr lang="pl-PL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Menadżer pakietów dla </a:t>
            </a:r>
            <a:r>
              <a:rPr lang="pl-PL" dirty="0" err="1" smtClean="0">
                <a:solidFill>
                  <a:schemeClr val="bg1">
                    <a:lumMod val="95000"/>
                  </a:schemeClr>
                </a:solidFill>
              </a:rPr>
              <a:t>Node.js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>
                    <a:lumMod val="95000"/>
                  </a:schemeClr>
                </a:solidFill>
              </a:rPr>
              <a:t>Express.js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l-PL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None/>
            </a:pPr>
            <a:endParaRPr lang="pl-PL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Framework służący do budowania aplikacji internetowych (tworzenia API).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>
                    <a:lumMod val="95000"/>
                  </a:schemeClr>
                </a:solidFill>
              </a:rPr>
              <a:t>React.js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Biblioteka </a:t>
            </a:r>
            <a:r>
              <a:rPr lang="pl-PL" dirty="0" err="1" smtClean="0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, wykorzystywana do tworzenia interfejsu graficznego aplikacji internetowej.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>
                    <a:lumMod val="95000"/>
                  </a:schemeClr>
                </a:solidFill>
              </a:rPr>
              <a:t>MongoDB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pPr>
              <a:buNone/>
            </a:pPr>
            <a:r>
              <a:rPr lang="pl-PL" dirty="0" smtClean="0">
                <a:solidFill>
                  <a:schemeClr val="bg1">
                    <a:lumMod val="95000"/>
                  </a:schemeClr>
                </a:solidFill>
              </a:rPr>
              <a:t>System zarządzania nierelacyjnymi bazami danych. Cechuje się dużą wydajnością.</a:t>
            </a:r>
            <a:endParaRPr lang="pl-P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60</Words>
  <Application>Microsoft Office PowerPoint</Application>
  <PresentationFormat>Pokaz na ekranie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Slajd 1</vt:lpstr>
      <vt:lpstr>Node.js</vt:lpstr>
      <vt:lpstr>npm</vt:lpstr>
      <vt:lpstr>Express.js</vt:lpstr>
      <vt:lpstr>React.js</vt:lpstr>
      <vt:lpstr>MongoDB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Adam Krupa</dc:creator>
  <cp:lastModifiedBy>Adam Krupa</cp:lastModifiedBy>
  <cp:revision>4</cp:revision>
  <dcterms:created xsi:type="dcterms:W3CDTF">2018-12-03T01:07:26Z</dcterms:created>
  <dcterms:modified xsi:type="dcterms:W3CDTF">2018-12-03T01:42:39Z</dcterms:modified>
</cp:coreProperties>
</file>