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tionsoversk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E9392-623E-AC4D-AFD2-C84BF157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031" y="2018374"/>
            <a:ext cx="6437399" cy="3040108"/>
          </a:xfrm>
        </p:spPr>
        <p:txBody>
          <a:bodyPr/>
          <a:lstStyle/>
          <a:p>
            <a:r>
              <a:rPr lang="da-DK" sz="8000" dirty="0" err="1"/>
              <a:t>Cupcake</a:t>
            </a:r>
            <a:br>
              <a:rPr lang="da-DK" sz="8800" dirty="0"/>
            </a:br>
            <a:r>
              <a:rPr lang="da-DK" sz="8800" dirty="0"/>
              <a:t>shop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5882FB4-156C-1249-8926-65C5579D8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by Adam, Stefan &amp; Nikolai</a:t>
            </a:r>
          </a:p>
          <a:p>
            <a:r>
              <a:rPr lang="da-DK" dirty="0"/>
              <a:t>b. klasse</a:t>
            </a:r>
          </a:p>
        </p:txBody>
      </p:sp>
    </p:spTree>
    <p:extLst>
      <p:ext uri="{BB962C8B-B14F-4D97-AF65-F5344CB8AC3E}">
        <p14:creationId xmlns:p14="http://schemas.microsoft.com/office/powerpoint/2010/main" val="26295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BB33E-86BB-FD44-B9E8-0EAD45D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r>
              <a:rPr lang="da-DK" dirty="0"/>
              <a:t>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EE5A101-AEFA-7A4D-9A39-88AE119B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09" y="1874517"/>
            <a:ext cx="10770459" cy="3352919"/>
          </a:xfrm>
        </p:spPr>
      </p:pic>
    </p:spTree>
    <p:extLst>
      <p:ext uri="{BB962C8B-B14F-4D97-AF65-F5344CB8AC3E}">
        <p14:creationId xmlns:p14="http://schemas.microsoft.com/office/powerpoint/2010/main" val="219748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7DDDD-DC57-7E44-A4F5-36879646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</a:t>
            </a:r>
            <a:r>
              <a:rPr lang="da-DK" dirty="0"/>
              <a:t>. Diagram – Buy a </a:t>
            </a:r>
            <a:r>
              <a:rPr lang="da-DK" dirty="0" err="1"/>
              <a:t>cupcake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7B3642E-D142-0E40-BA0D-155D7D9A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52" y="1626469"/>
            <a:ext cx="9984373" cy="3660937"/>
          </a:xfrm>
        </p:spPr>
      </p:pic>
    </p:spTree>
    <p:extLst>
      <p:ext uri="{BB962C8B-B14F-4D97-AF65-F5344CB8AC3E}">
        <p14:creationId xmlns:p14="http://schemas.microsoft.com/office/powerpoint/2010/main" val="147349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10C69-3B3A-FB42-B0AA-AD7EC9B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95E437D-5372-0D45-85C1-7D03C4F7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998" y="1"/>
            <a:ext cx="5155489" cy="6858000"/>
          </a:xfrm>
        </p:spPr>
      </p:pic>
    </p:spTree>
    <p:extLst>
      <p:ext uri="{BB962C8B-B14F-4D97-AF65-F5344CB8AC3E}">
        <p14:creationId xmlns:p14="http://schemas.microsoft.com/office/powerpoint/2010/main" val="30075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CF53A-EB0E-204C-AB4F-62A57DFE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UML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0B61711-6158-3B48-8044-783E8E425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939" y="0"/>
            <a:ext cx="5430760" cy="6858000"/>
          </a:xfrm>
        </p:spPr>
      </p:pic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52</TotalTime>
  <Words>24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Cupcake shop</vt:lpstr>
      <vt:lpstr>State machine diagram</vt:lpstr>
      <vt:lpstr>Seq. Diagram – Buy a cupcake</vt:lpstr>
      <vt:lpstr>ER Diagram</vt:lpstr>
      <vt:lpstr>UML diagram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Cupcake shop</dc:title>
  <dc:creator>Adam Lass</dc:creator>
  <cp:lastModifiedBy>Adam Lass</cp:lastModifiedBy>
  <cp:revision>2</cp:revision>
  <dcterms:created xsi:type="dcterms:W3CDTF">2018-04-05T11:36:40Z</dcterms:created>
  <dcterms:modified xsi:type="dcterms:W3CDTF">2018-04-05T12:29:28Z</dcterms:modified>
</cp:coreProperties>
</file>