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4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2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E875-BDBE-2B45-9E17-94F4FC3125A9}" type="datetimeFigureOut">
              <a:rPr lang="en-US" smtClean="0"/>
              <a:t>6/22/14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7848-E1EA-DD4C-98C0-877092BC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4781" y="2689844"/>
            <a:ext cx="908445" cy="9106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 Neue Medium"/>
              </a:rPr>
              <a:t>R</a:t>
            </a:r>
            <a:r>
              <a:rPr lang="en-US" dirty="0" smtClean="0">
                <a:solidFill>
                  <a:srgbClr val="EE730D"/>
                </a:solidFill>
                <a:latin typeface="Helvetica Neue Medium"/>
              </a:rPr>
              <a:t>H</a:t>
            </a:r>
            <a:endParaRPr lang="en-US" dirty="0">
              <a:solidFill>
                <a:srgbClr val="EE730D"/>
              </a:solidFill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8325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</dc:title>
  <dc:creator>Jordan Hurt</dc:creator>
  <cp:lastModifiedBy>Jordan Hurt</cp:lastModifiedBy>
  <cp:revision>1</cp:revision>
  <dcterms:created xsi:type="dcterms:W3CDTF">2014-06-22T20:47:13Z</dcterms:created>
  <dcterms:modified xsi:type="dcterms:W3CDTF">2014-06-22T20:51:57Z</dcterms:modified>
</cp:coreProperties>
</file>