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A83B-BF7F-42B9-8D8B-5CD8698F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4429-4388-4695-A7F9-65038706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7A3B-C886-4D44-98B9-FB6F9D90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D487-5458-4535-ADF8-5230F605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247C-3316-46F0-96C1-8FCD66A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14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0FB-AB6D-4284-80D8-3D90DDB0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65D92-3699-4323-9D5F-203C361B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9A0-BA84-4070-A875-31D6AE6A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177A-8919-4BA1-A452-66CADD4A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9B48-6864-424D-B5B5-55E9787C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01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6023E-32F0-43C4-9A15-C06DB441B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BA8E-4407-43D2-AD5A-377BCF79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CEF0-0843-4E53-AC61-72A62A5F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BD2A-CFCC-439A-A9F4-3A7EEAC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5645-8681-4238-9AF0-87ACA831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74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494B-C7A5-40E9-95C1-15B26BBC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1485-C272-4290-9154-E84D8B9D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BE7-A2A2-4BBF-B533-4EB8D86C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2BE8-B263-4B8E-9D2C-88B8AB1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7CBF-9243-4B97-BBAC-6B5D62AC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37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69B9-5B77-49F1-A9B7-68765D6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3FB8-FEF1-453C-A3DC-7A63A2A6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00AB-6E44-4E85-B8A7-EE13DC96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1F4A-487F-4D17-8EC2-A81E6E9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BB09-64E5-4C8E-B956-F68B554F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8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08A3-7FAF-4202-ADA9-C0322C49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3948-538E-450B-88E5-0EAF094C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9772D-E2AE-45DB-873A-5A24F7DC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7963-AB0A-4D1E-85E2-155FAD1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F8B2-F0A2-4F11-89CC-30E25D2D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23D4-FCF7-4D5B-820C-B0BDEBB9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76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C59-6433-457F-9083-88833C2B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5372-D051-49E4-92E5-37A005BE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848A-7A47-4756-9FC3-C94C5F5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76D71-1B45-4805-B165-9FF9CE7D1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D67B6-DA7F-418B-A22B-A89528B3C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8F9BA-B339-430D-831D-74F7A135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C075B-768A-4C13-B794-C605F7FB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D730B-17D6-4CF1-8555-F7D7AB04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279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985B-CD28-4583-8D46-4D1416A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3E97B-51DA-4F84-BDCF-80B6C3AA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9ADF-EF68-41F2-B177-4A953F8E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8ADE-3075-492D-94B9-B843EC57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27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E4300-E4BC-4C95-B070-64D5CE1D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4D73-092F-4D27-A9EA-BD8F42F6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277B-F1FE-451D-B37C-DD22063A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41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839B-068D-4F8A-9CF6-8BA8983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4668-CD32-40F1-B5D4-37720963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343FB-4E93-4DFB-AC87-14128946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EC55-7C05-4612-873E-F78F89E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E79E-A6C4-4C17-91BE-AB21177A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0081-25D3-4B09-A653-4BB774F0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47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583-31CD-4AFE-9E7A-98F0BF28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A13E6-02BE-4FB8-B994-BC86CA84D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1D4C-57C3-42E2-AB1C-2CC7B6B9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F5D5-73E9-4E88-BF46-9A193B12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F42C-41EF-4AA8-98AD-86ABC8C4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E454-41CC-4D31-A3F3-4EDD9E30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80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2F128-2D5F-444B-964E-6E55B13C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8108-FC2E-43E2-98F6-9073002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BDDC-D7C4-4981-92D9-E8880857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C33E-A94B-4EF5-B1CD-B4D8610CF0F6}" type="datetimeFigureOut">
              <a:rPr lang="en-HK" smtClean="0"/>
              <a:t>3/5/2023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F0C5-1DD8-4F6D-8295-51925AC8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361A-17A1-45B0-B195-088F8DD3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4944-5799-4380-8024-77E05C4247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5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5g07T_gRDg9Z0lsSTEtTWtpOW8/view?resourcekey=0-cozD56gA4fUDdrkHnLJSrQ" TargetMode="External"/><Relationship Id="rId2" Type="http://schemas.openxmlformats.org/officeDocument/2006/relationships/hyperlink" Target="https://github.com/google/cluster-data/blob/master/ClusterData2011_2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B8A2-A621-44C6-A7FC-83B8F769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199756"/>
            <a:ext cx="10515600" cy="734100"/>
          </a:xfrm>
        </p:spPr>
        <p:txBody>
          <a:bodyPr>
            <a:normAutofit/>
          </a:bodyPr>
          <a:lstStyle/>
          <a:p>
            <a:r>
              <a:rPr lang="en-US" sz="3200" dirty="0"/>
              <a:t>Cluster Data Description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232D-7064-412D-89C1-EC387639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196502"/>
            <a:ext cx="10515600" cy="5461742"/>
          </a:xfrm>
        </p:spPr>
        <p:txBody>
          <a:bodyPr>
            <a:normAutofit/>
          </a:bodyPr>
          <a:lstStyle/>
          <a:p>
            <a:r>
              <a:rPr lang="en-HK" dirty="0"/>
              <a:t>Source: </a:t>
            </a:r>
            <a:r>
              <a:rPr lang="en-US" dirty="0"/>
              <a:t>Google cluster data 2011 (</a:t>
            </a:r>
            <a:r>
              <a:rPr lang="en-US" dirty="0">
                <a:hlinkClick r:id="rId2"/>
              </a:rPr>
              <a:t>https://github.com/google/cluster-data/blob/master/ClusterData2011_2.md</a:t>
            </a:r>
            <a:r>
              <a:rPr lang="en-US" dirty="0"/>
              <a:t>)</a:t>
            </a:r>
          </a:p>
          <a:p>
            <a:r>
              <a:rPr lang="en-HK" dirty="0"/>
              <a:t>Document for data (</a:t>
            </a:r>
            <a:r>
              <a:rPr lang="en-HK" dirty="0">
                <a:hlinkClick r:id="rId3"/>
              </a:rPr>
              <a:t>https://drive.google.com/file/d/0B5g07T_gRDg9Z0lsSTEtTWtpOW8/view?resourcekey=0-cozD56gA4fUDdrkHnLJSrQ</a:t>
            </a:r>
            <a:r>
              <a:rPr lang="en-HK" dirty="0"/>
              <a:t>)</a:t>
            </a:r>
          </a:p>
          <a:p>
            <a:r>
              <a:rPr lang="en-HK" dirty="0"/>
              <a:t>The data used in the simulation: </a:t>
            </a:r>
            <a:r>
              <a:rPr lang="en-US" dirty="0"/>
              <a:t>job event table</a:t>
            </a:r>
          </a:p>
          <a:p>
            <a:pPr lvl="1"/>
            <a:r>
              <a:rPr lang="en-US" dirty="0"/>
              <a:t>See document page 7 for details (an example is in …).</a:t>
            </a:r>
          </a:p>
          <a:p>
            <a:pPr lvl="1"/>
            <a:r>
              <a:rPr lang="en-US" dirty="0"/>
              <a:t>We extract [timestamp, </a:t>
            </a:r>
            <a:r>
              <a:rPr lang="en-US" dirty="0" err="1"/>
              <a:t>jobid</a:t>
            </a:r>
            <a:r>
              <a:rPr lang="en-US" dirty="0"/>
              <a:t>, event, scheduling class];</a:t>
            </a:r>
          </a:p>
          <a:p>
            <a:pPr lvl="1"/>
            <a:r>
              <a:rPr lang="en-US" dirty="0"/>
              <a:t>For each job, the arrival time is the time at which the job event is 0 and the departure time is the time at which the job event is 4. (See state transitions of jobs in page 6 of the document)</a:t>
            </a:r>
          </a:p>
          <a:p>
            <a:r>
              <a:rPr lang="en-US" dirty="0"/>
              <a:t>Weight and value of each job are generated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78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B8A2-A621-44C6-A7FC-83B8F769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199756"/>
            <a:ext cx="10515600" cy="734100"/>
          </a:xfrm>
        </p:spPr>
        <p:txBody>
          <a:bodyPr>
            <a:normAutofit/>
          </a:bodyPr>
          <a:lstStyle/>
          <a:p>
            <a:r>
              <a:rPr lang="en-US" sz="3200" dirty="0"/>
              <a:t>How to run </a:t>
            </a:r>
            <a:r>
              <a:rPr lang="en-US" sz="3200"/>
              <a:t>the code</a:t>
            </a:r>
            <a:endParaRPr lang="en-H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232D-7064-412D-89C1-EC387639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38" y="933856"/>
            <a:ext cx="11408923" cy="5924144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Extract </a:t>
            </a:r>
            <a:r>
              <a:rPr lang="en-US" dirty="0"/>
              <a:t>[timestamp, </a:t>
            </a:r>
            <a:r>
              <a:rPr lang="en-US" dirty="0" err="1"/>
              <a:t>jobid</a:t>
            </a:r>
            <a:r>
              <a:rPr lang="en-US" dirty="0"/>
              <a:t>, event, scheduling class] from traces </a:t>
            </a:r>
          </a:p>
          <a:p>
            <a:pPr lvl="1"/>
            <a:r>
              <a:rPr lang="en-US" dirty="0"/>
              <a:t>Run </a:t>
            </a:r>
            <a:r>
              <a:rPr lang="en-HK" dirty="0" err="1"/>
              <a:t>dataprocessing.m</a:t>
            </a:r>
            <a:r>
              <a:rPr lang="en-HK" dirty="0"/>
              <a:t> in the </a:t>
            </a:r>
            <a:r>
              <a:rPr lang="en-HK" dirty="0" err="1"/>
              <a:t>raw_data</a:t>
            </a:r>
            <a:r>
              <a:rPr lang="en-HK" dirty="0"/>
              <a:t> folder</a:t>
            </a:r>
          </a:p>
          <a:p>
            <a:pPr lvl="1"/>
            <a:r>
              <a:rPr lang="en-HK" dirty="0"/>
              <a:t>Save ‘</a:t>
            </a:r>
            <a:r>
              <a:rPr lang="en-HK" dirty="0" err="1"/>
              <a:t>rawdata</a:t>
            </a:r>
            <a:r>
              <a:rPr lang="en-HK" dirty="0"/>
              <a:t>’ in </a:t>
            </a:r>
            <a:r>
              <a:rPr lang="en-HK" dirty="0" err="1"/>
              <a:t>data.mat</a:t>
            </a:r>
            <a:endParaRPr lang="en-HK" dirty="0"/>
          </a:p>
          <a:p>
            <a:pPr lvl="1"/>
            <a:endParaRPr lang="en-HK" dirty="0"/>
          </a:p>
          <a:p>
            <a:r>
              <a:rPr lang="en-US" dirty="0"/>
              <a:t>Divide the raw data into instances, each of which is 2-hour long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generateIns.m</a:t>
            </a:r>
            <a:r>
              <a:rPr lang="en-US" dirty="0"/>
              <a:t> (this part is commented off)</a:t>
            </a:r>
          </a:p>
          <a:p>
            <a:pPr lvl="1"/>
            <a:r>
              <a:rPr lang="en-US" dirty="0"/>
              <a:t>Save ‘</a:t>
            </a:r>
            <a:r>
              <a:rPr lang="en-US" dirty="0" err="1"/>
              <a:t>dataIns</a:t>
            </a:r>
            <a:r>
              <a:rPr lang="en-US" dirty="0"/>
              <a:t>’ in </a:t>
            </a:r>
            <a:r>
              <a:rPr lang="en-US" dirty="0" err="1"/>
              <a:t>dataIns.mat</a:t>
            </a:r>
            <a:endParaRPr lang="en-US" dirty="0"/>
          </a:p>
          <a:p>
            <a:endParaRPr lang="en-US" dirty="0"/>
          </a:p>
          <a:p>
            <a:r>
              <a:rPr lang="en-HK" dirty="0"/>
              <a:t>Convert the trace information in each instance to job information, which includes [arrival time, departure time, duration, scheduling class]</a:t>
            </a:r>
          </a:p>
          <a:p>
            <a:pPr lvl="1"/>
            <a:r>
              <a:rPr lang="en-HK" dirty="0"/>
              <a:t>Run </a:t>
            </a:r>
            <a:r>
              <a:rPr lang="en-US" dirty="0" err="1"/>
              <a:t>generateIns</a:t>
            </a:r>
            <a:r>
              <a:rPr lang="en-HK" dirty="0"/>
              <a:t>.m</a:t>
            </a:r>
          </a:p>
          <a:p>
            <a:pPr lvl="1"/>
            <a:r>
              <a:rPr lang="en-HK" dirty="0"/>
              <a:t>Save instances in folder </a:t>
            </a:r>
            <a:r>
              <a:rPr lang="en-HK" dirty="0" err="1"/>
              <a:t>arrival_instance</a:t>
            </a:r>
            <a:endParaRPr lang="en-HK" dirty="0"/>
          </a:p>
          <a:p>
            <a:r>
              <a:rPr lang="en-HK" dirty="0"/>
              <a:t>Generate value and weight of each job 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HK" dirty="0" err="1"/>
              <a:t>generateValue.m</a:t>
            </a:r>
            <a:endParaRPr lang="en-HK" dirty="0"/>
          </a:p>
          <a:p>
            <a:pPr lvl="1"/>
            <a:r>
              <a:rPr lang="en-HK" dirty="0"/>
              <a:t>Saved in folder values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902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Cluster Data Description</vt:lpstr>
      <vt:lpstr>How to run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Data Description</dc:title>
  <dc:creator>Poisson SUN</dc:creator>
  <cp:lastModifiedBy>Poisson SUN</cp:lastModifiedBy>
  <cp:revision>23</cp:revision>
  <dcterms:created xsi:type="dcterms:W3CDTF">2022-03-27T09:42:26Z</dcterms:created>
  <dcterms:modified xsi:type="dcterms:W3CDTF">2023-05-03T02:11:30Z</dcterms:modified>
</cp:coreProperties>
</file>