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ProximaNova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font" Target="fonts/ProximaNova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ProximaNova-bold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AlfaSlabOne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pixel_to_code/pen/WNwyJV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pixel_to_code/pen/VwaddZ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pixel_to_code/pen/MWyBYQ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75f03fb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75f03fb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75f03fb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75f03fb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Codepen for reference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https://codepen.io/pixel_to_code/pen/WNwyJVm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75f03fb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75f03fb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5f03fb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5f03fb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75f03fb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75f03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5f03fb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75f03fb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Luke Codepen for reference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https://codepen.io/pixel_to_code/pen/VwaddZM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5f03fb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5f03fb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5f03fb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5f03fb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Luke Codepen for reference </a:t>
            </a:r>
            <a:r>
              <a:rPr lang="en">
                <a:solidFill>
                  <a:srgbClr val="4285F4"/>
                </a:solidFill>
              </a:rPr>
              <a:t>: </a:t>
            </a:r>
            <a:r>
              <a:rPr lang="en" u="sng">
                <a:solidFill>
                  <a:srgbClr val="1C3AA9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https://codepen.io/pixel_to_code/pen/MWyBYQx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Javascript Practicals</a:t>
            </a:r>
            <a:endParaRPr sz="54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3.3</a:t>
            </a:r>
            <a:endParaRPr sz="54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3.3.1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Calculator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function that is able to return a specific percentage of any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 you want to know what 30% of 135 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/>
              <a:t>3.3.1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Calculator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function named percentageCalculator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2 arguments for “number” and “percentage”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the maths required to work out a percentage with the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the result of the maths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Console.log the returned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ELSEIF ELSE Statements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ELSEIF ELSE statements execute logic in the order they are provided, if none of the logical conditions are met the ELSE statement at the end is executed.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choose to exclude the ELSE statement if you don’t require a default output.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50" y="1359225"/>
            <a:ext cx="3999901" cy="1994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 in Javascript are similar to IF statements.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Switch statements can be declared to cover a number of different outcomes (cases) on a given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ELSE statements can also be used to have logic that doesn’t apply to the same variable where as switch statements are the values of the same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are always going to be providing an output based on the same input then switch statements are simpler to read and write than IF ELSE.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1152475"/>
            <a:ext cx="3610075" cy="2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/>
              <a:t>3.3.2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can order 3 different types of drink and also select 3 sizes.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Cola, Lemonade and  Orangeade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Small, Medium and Large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button they press have the values </a:t>
            </a:r>
            <a:r>
              <a:rPr lang="en"/>
              <a:t>“cola”,”lemon”,”orange”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 function that will output the message “You have ordered a {size} of {softDrinkLabel}”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</a:t>
            </a:r>
            <a:r>
              <a:rPr lang="en"/>
              <a:t>3.3.2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function named drinkOrder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2 arguments for “size” and “drink”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switch statement to determine where the functional code needs to be written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message in each case statement to be returned.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Console.log the returned message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3.3.3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</a:t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need to create a function capable of using the addition, subtraction, multiply, divider or modulus operator on 2 numbers provided.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3.3.3</a:t>
            </a:r>
            <a:endParaRPr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function named 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3 arguments for “number1”, “number2” and “operator”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switch statement to determine which operator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math code for each operator in the case statement to return the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Console.log a message “{number1} {operator} {number2} = {value}”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4B80B360C5B4B9916BA06BEDE610D" ma:contentTypeVersion="6" ma:contentTypeDescription="Create a new document." ma:contentTypeScope="" ma:versionID="3077ffb9676d47a5a962457d88ed4f34">
  <xsd:schema xmlns:xsd="http://www.w3.org/2001/XMLSchema" xmlns:xs="http://www.w3.org/2001/XMLSchema" xmlns:p="http://schemas.microsoft.com/office/2006/metadata/properties" xmlns:ns2="27bb9539-dfb3-40e8-9474-a751d962fafa" targetNamespace="http://schemas.microsoft.com/office/2006/metadata/properties" ma:root="true" ma:fieldsID="a72e0e5196ffda39c2430609d75c351a" ns2:_="">
    <xsd:import namespace="27bb9539-dfb3-40e8-9474-a751d962f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9539-dfb3-40e8-9474-a751d962f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DB0FE-B066-4A3E-B117-023BC7D52E63}"/>
</file>

<file path=customXml/itemProps2.xml><?xml version="1.0" encoding="utf-8"?>
<ds:datastoreItem xmlns:ds="http://schemas.openxmlformats.org/officeDocument/2006/customXml" ds:itemID="{33ED511D-3FC4-49C1-A169-8B0EC79FD75E}"/>
</file>

<file path=customXml/itemProps3.xml><?xml version="1.0" encoding="utf-8"?>
<ds:datastoreItem xmlns:ds="http://schemas.openxmlformats.org/officeDocument/2006/customXml" ds:itemID="{EB918FD0-F273-491A-A222-39BA7652927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0x01010038E4B80B360C5B4B9916BA06BEDE610D</vt:lpwstr>
  </property>
</Properties>
</file>