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AlfaSlabOne-regular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3.xml"/><Relationship Id="rId24" Type="http://schemas.openxmlformats.org/officeDocument/2006/relationships/font" Target="fonts/ProximaNova-italic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9a110219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9a110219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9a110219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9a110219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9a110219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9a110219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a110219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a11021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9a110219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9a110219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9a110219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9a110219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9a110219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9a110219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9a110219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9a110219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9a110219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9a110219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9a110219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9a110219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shoppingCart=[{name:"loaf of bread",type:"food",quantity:1,price:.85},{name:"multipack beans",type:"food",quantity:1,price:1},{name:"mushrooms",type:"food",quantity:10,price:.1},{name:"can of beer",type:"alcohol",quantity:4,price:1.1},{name:"prosecco",type:"alcohol",quantity:1,price:8.99},{name:"steak",type:"food",quantity:2,price:3.99},{name:"blue cheese",type:"food",quantity:1,price:2.99},{name:"candles",type:"home",quantity:3,price:1.99},{name:"cheesecake",type:"food",quantity:1,price:4.99},{name:"onions",type:"food",quantity:3,price:.4}];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9a110219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9a110219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9a110219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9a110219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shoppingCart=[{name:"loaf of bread",type:"food",quantity:1,price:.85},{name:"multipack beans",type:"food",quantity:1,price:1},{name:"mushrooms",type:"food",quantity:10,price:.1},{name:"can of beer",type:"alcohol",quantity:4,price:1.1},{name:"prosecco",type:"alcohol",quantity:1,price:8.99},{name:"steak",type:"food",quantity:2,price:3.99},{name:"blue cheese",type:"food",quantity:1,price:2.99},{name:"candles",type:"home",quantity:3,price:1.99},{name:"cheesecake",type:"food",quantity:1,price:4.99},{name:"onions",type:"food",quantity:3,price:.4}];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9a110219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9a110219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9a110219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9a110219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a110219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9a110219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shoppingCart=[{name:"loaf of bread",type:"food",quantity:1,price:.85},{name:"multipack beans",type:"food",quantity:1,price:1},{name:"mushrooms",type:"food",quantity:10,price:.1},{name:"can of beer",type:"alcohol",quantity:4,price:1.1},{name:"prosecco",type:"alcohol",quantity:1,price:8.99},{name:"steak",type:"food",quantity:2,price:3.99},{name:"blue cheese",type:"food",quantity:1,price:2.99},{name:"candles",type:"home",quantity:3,price:1.99},{name:"cheesecake",type:"food",quantity:1,price:4.99},{name:"onions",type:"food",quantity:3,price:.4}];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Practicals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Loops, Arrays and Objects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4939500" y="400350"/>
            <a:ext cx="38370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function that has 3 arguments “cart”, “lowPrice” and “highPrice”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an empty array called arrItems at the start of the function.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Loop through each item of the array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price value is higher than or equal to the lowPrice and lower than or equal to the highPrice push to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arrItems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3.5.</a:t>
            </a:r>
            <a:r>
              <a:rPr lang="en" sz="3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3b</a:t>
            </a:r>
            <a:endParaRPr sz="3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all items between 2 price points.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4939500" y="400350"/>
            <a:ext cx="38370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Add an additional argument to the function “quantity” this is going to be a boolean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If quantity == true then account for the total price with the quantity included as being between lowPrice and highPrice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3.5.</a:t>
            </a:r>
            <a:r>
              <a:rPr lang="en" sz="3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3b</a:t>
            </a:r>
            <a:endParaRPr sz="3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all items between 2 price points.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Can anybody describe what the mean, mode and median are?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Mean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Add the numbers together and divide by the number of numbers.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00000"/>
                </a:solidFill>
              </a:rPr>
              <a:t>(The sum of values divided by the number of values).</a:t>
            </a:r>
            <a:endParaRPr i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Median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Arrange the numbers in order, find the middle number.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00000"/>
                </a:solidFill>
              </a:rPr>
              <a:t>(The middle value when the values are ranked)</a:t>
            </a:r>
            <a:r>
              <a:rPr lang="en" sz="1300">
                <a:solidFill>
                  <a:srgbClr val="000000"/>
                </a:solidFill>
              </a:rPr>
              <a:t>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Count how many times each value occurs; the value that occurs most often is the mode.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i="1" lang="en" sz="1300">
                <a:solidFill>
                  <a:srgbClr val="000000"/>
                </a:solidFill>
              </a:rPr>
              <a:t>(The most frequently occurring value)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3.5.4</a:t>
            </a:r>
            <a:endParaRPr sz="3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Work out the average of an array of values.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4939500" y="400350"/>
            <a:ext cx="38370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 are going to be creating a function that is able to take all of the values of an array and return the average.</a:t>
            </a:r>
            <a:b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function will be able to return the mode, median or mean of the numbers.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3.5.4</a:t>
            </a:r>
            <a:endParaRPr sz="3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Work out the average of an array of values.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4939500" y="400350"/>
            <a:ext cx="38370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an array of random numbers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function that takes 1 argument (the array) which can work out the mean of the numbers provided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function which can work out the mode of the numbers provided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function which can work out the median of the numbers provided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3.5.4</a:t>
            </a:r>
            <a:endParaRPr sz="3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Work out the average of an array of values.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4939500" y="400350"/>
            <a:ext cx="38370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new function which takes 2 arguments (the array and a type variable).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switch statement which has the cases ‘mode’, ‘median’ and ‘mean’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Copy and paste the functionality from your 3 previous functions into the case statement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the required number based on the arguments passed.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Carts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>
                <a:solidFill>
                  <a:srgbClr val="000000"/>
                </a:solidFill>
              </a:rPr>
              <a:t>Often when shopping at online stores you are able to see a shopping cart in the top corner of the screen.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products contained in shopping carts are often javascript objects.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We are going to take a look at some of the functions that could be ran on a shopping cart to show total price and also work out discounts.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Carts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3.5.1</a:t>
            </a:r>
            <a:endParaRPr sz="3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Get the cart total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939500" y="400350"/>
            <a:ext cx="38370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 are going to be using an array of objects provided as a simple shopping cart example.</a:t>
            </a:r>
            <a:b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 need to work out the total cost of the items in the shopping cart.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3.5.1</a:t>
            </a:r>
            <a:endParaRPr sz="3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Get the cart total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939500" y="400350"/>
            <a:ext cx="38370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function that takes 1 argument (the array)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variable inside the function called “totalPrice”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Loop through each item in the array and add the value of the item to the total price, remember to account for the quantity.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the totalPrice Variable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Console.log the returned value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3.5.2</a:t>
            </a:r>
            <a:endParaRPr sz="3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Apply a discount to food items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939500" y="400350"/>
            <a:ext cx="38370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 are going to be using an array of objects provided as a simple shopping cart example.</a:t>
            </a:r>
            <a:b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 need to work out the total price being applied when food items have a 20% discount.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3.5.2</a:t>
            </a:r>
            <a:endParaRPr sz="3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Get the cart total with discount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939500" y="400350"/>
            <a:ext cx="38370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function that takes 1 argument (the array)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variable inside the function called “totalPrice”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Loop through each item in the array and add the value of the item to the total price, remember to account for the quantity.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item has a type of “food” the total price is 20% less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the totalPrice Variable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3.5.3a</a:t>
            </a:r>
            <a:endParaRPr sz="3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Get the cart total with discount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4939500" y="400350"/>
            <a:ext cx="38370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Add 2 extra arguments to the function for “discountAmount” and “type”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Replace the logic that takes off 20% for object.type == “food” for object.type == type and allow the 20% to be the {discountAmount}%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logic so that if type == “any” all products have a discount applied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3.5.3b</a:t>
            </a:r>
            <a:endParaRPr sz="3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all items between 2 price points.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939500" y="400350"/>
            <a:ext cx="38370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 are going to be using an array of objects provided as a simple shopping cart example.</a:t>
            </a:r>
            <a:b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 need to be able to work out which items cost between 2 price points. So for example, we need the cart to be returned by which products cost more than £2 but less than £5.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E4B80B360C5B4B9916BA06BEDE610D" ma:contentTypeVersion="6" ma:contentTypeDescription="Create a new document." ma:contentTypeScope="" ma:versionID="3077ffb9676d47a5a962457d88ed4f34">
  <xsd:schema xmlns:xsd="http://www.w3.org/2001/XMLSchema" xmlns:xs="http://www.w3.org/2001/XMLSchema" xmlns:p="http://schemas.microsoft.com/office/2006/metadata/properties" xmlns:ns2="27bb9539-dfb3-40e8-9474-a751d962fafa" targetNamespace="http://schemas.microsoft.com/office/2006/metadata/properties" ma:root="true" ma:fieldsID="a72e0e5196ffda39c2430609d75c351a" ns2:_="">
    <xsd:import namespace="27bb9539-dfb3-40e8-9474-a751d962f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b9539-dfb3-40e8-9474-a751d962fa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9E2050-EB55-4EDF-B723-9F37B89FCBB8}"/>
</file>

<file path=customXml/itemProps2.xml><?xml version="1.0" encoding="utf-8"?>
<ds:datastoreItem xmlns:ds="http://schemas.openxmlformats.org/officeDocument/2006/customXml" ds:itemID="{46EC0E9A-079C-4ABD-B697-A38E75521251}"/>
</file>

<file path=customXml/itemProps3.xml><?xml version="1.0" encoding="utf-8"?>
<ds:datastoreItem xmlns:ds="http://schemas.openxmlformats.org/officeDocument/2006/customXml" ds:itemID="{3F9A2126-F080-4718-A93D-12F65819155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0x01010038E4B80B360C5B4B9916BA06BEDE610D</vt:lpwstr>
  </property>
</Properties>
</file>