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Alfa Slab On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ProximaNova-regular.fntdata"/><Relationship Id="rId8" Type="http://schemas.openxmlformats.org/officeDocument/2006/relationships/slide" Target="slides/slide3.xml"/><Relationship Id="rId18" Type="http://schemas.openxmlformats.org/officeDocument/2006/relationships/customXml" Target="../customXml/item1.xml"/><Relationship Id="rId3" Type="http://schemas.openxmlformats.org/officeDocument/2006/relationships/presProps" Target="presProps.xml"/><Relationship Id="rId12" Type="http://schemas.openxmlformats.org/officeDocument/2006/relationships/slide" Target="slides/slide7.xml"/><Relationship Id="rId17" Type="http://schemas.openxmlformats.org/officeDocument/2006/relationships/font" Target="fonts/AlfaSlabOne-regular.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font" Target="fonts/ProximaNova-boldItalic.fntdata"/><Relationship Id="rId20" Type="http://schemas.openxmlformats.org/officeDocument/2006/relationships/customXml" Target="../customXml/item3.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font" Target="fonts/ProximaNova-italic.fntdata"/><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cd52b7bd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cd52b7bd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72c3269d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72c3269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https://codepen.io/alexseymourdev/pen/WNxVjRr?editors=1111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72c3269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72c3269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https://codepen.io/alexseymourdev/pen/WNxVjRr?editors=1111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72c3269d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72c3269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https://codepen.io/alexseymourdev/pen/WNxVjRr?editors=1111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cd52b7bd7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cd52b7bd7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https://codepen.io/alexseymourdev/pen/WNxVjRr?editors=1111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2f1ddcc6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2f1ddcc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https://codepen.io/alexseymourdev/pen/WNxVjRr?editors=1111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Javascript Problems</a:t>
            </a:r>
            <a:endParaRPr/>
          </a:p>
          <a:p>
            <a:pPr indent="0" lvl="0" marL="0" rtl="0" algn="ctr">
              <a:spcBef>
                <a:spcPts val="0"/>
              </a:spcBef>
              <a:spcAft>
                <a:spcPts val="0"/>
              </a:spcAft>
              <a:buNone/>
            </a:pPr>
            <a:r>
              <a:rPr lang="en"/>
              <a:t>3.7</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 page filters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Page Filters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be creating a page that showcases some of our favourite animals. The page must contain some filters that will show/ hide the animals based on which filters are clicked. For example if you have images of pandas, tigers, lions and giraffes, when the giraffe filter is clicked the other animals get hidden.</a:t>
            </a:r>
            <a:endParaRPr/>
          </a:p>
          <a:p>
            <a:pPr indent="0" lvl="0" marL="0" rtl="0" algn="l">
              <a:spcBef>
                <a:spcPts val="1600"/>
              </a:spcBef>
              <a:spcAft>
                <a:spcPts val="1600"/>
              </a:spcAft>
              <a:buNone/>
            </a:pPr>
            <a:r>
              <a:rPr lang="en"/>
              <a:t>We will also have a text input that can be used to filter the images based on their descriptions. For example if you have an image called “tiger jumping” and an image called “lion jumping” then typing “jump” into the search box should hide the other posts and show just these 2.</a:t>
            </a:r>
            <a:br>
              <a:rPr lang="en"/>
            </a:br>
            <a:br>
              <a:rPr lang="en"/>
            </a:br>
            <a:r>
              <a:rPr lang="en"/>
              <a:t>We need both of these things to work together so if the word “jump” is searched and the lion filter is clicked, only the lion post will show.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rgbClr val="FF5722"/>
                </a:solidFill>
                <a:latin typeface="Alfa Slab One"/>
                <a:ea typeface="Alfa Slab One"/>
                <a:cs typeface="Alfa Slab One"/>
                <a:sym typeface="Alfa Slab One"/>
              </a:rPr>
              <a:t>Task 3.7.1</a:t>
            </a:r>
            <a:endParaRPr sz="3800">
              <a:solidFill>
                <a:srgbClr val="FF5722"/>
              </a:solidFill>
              <a:latin typeface="Alfa Slab One"/>
              <a:ea typeface="Alfa Slab One"/>
              <a:cs typeface="Alfa Slab One"/>
              <a:sym typeface="Alfa Slab One"/>
            </a:endParaRPr>
          </a:p>
        </p:txBody>
      </p:sp>
      <p:sp>
        <p:nvSpPr>
          <p:cNvPr id="69" name="Google Shape;69;p15"/>
          <p:cNvSpPr txBox="1"/>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Animal Filters - Create the Page</a:t>
            </a:r>
            <a:endParaRPr sz="1800">
              <a:solidFill>
                <a:srgbClr val="666666"/>
              </a:solidFill>
              <a:latin typeface="Proxima Nova"/>
              <a:ea typeface="Proxima Nova"/>
              <a:cs typeface="Proxima Nova"/>
              <a:sym typeface="Proxima Nova"/>
            </a:endParaRPr>
          </a:p>
        </p:txBody>
      </p:sp>
      <p:sp>
        <p:nvSpPr>
          <p:cNvPr id="70" name="Google Shape;70;p15"/>
          <p:cNvSpPr txBox="1"/>
          <p:nvPr/>
        </p:nvSpPr>
        <p:spPr>
          <a:xfrm>
            <a:off x="4939500" y="400350"/>
            <a:ext cx="3837000" cy="401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Pick 4 animals</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Go to pexels.com and get 4 pictures of each animal (16 total)</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Create a HTML page containing a search input, 4 buttons (one for each animal), 1 more button labelled “Show All”</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Give each button a class of “</a:t>
            </a:r>
            <a:r>
              <a:rPr lang="en" sz="1800">
                <a:solidFill>
                  <a:schemeClr val="lt1"/>
                </a:solidFill>
                <a:latin typeface="Proxima Nova"/>
                <a:ea typeface="Proxima Nova"/>
                <a:cs typeface="Proxima Nova"/>
                <a:sym typeface="Proxima Nova"/>
              </a:rPr>
              <a:t>buttonFilter”</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16 containers with the animal images randomly spread out. Add a class that represents the animal class=”tiger”</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accent3"/>
                </a:solidFill>
                <a:latin typeface="Alfa Slab One"/>
                <a:ea typeface="Alfa Slab One"/>
                <a:cs typeface="Alfa Slab One"/>
                <a:sym typeface="Alfa Slab One"/>
              </a:rPr>
              <a:t>Task 3.7.2</a:t>
            </a:r>
            <a:endParaRPr sz="3800">
              <a:solidFill>
                <a:srgbClr val="FF5722"/>
              </a:solidFill>
              <a:latin typeface="Alfa Slab One"/>
              <a:ea typeface="Alfa Slab One"/>
              <a:cs typeface="Alfa Slab One"/>
              <a:sym typeface="Alfa Slab One"/>
            </a:endParaRPr>
          </a:p>
        </p:txBody>
      </p:sp>
      <p:sp>
        <p:nvSpPr>
          <p:cNvPr id="76" name="Google Shape;76;p16"/>
          <p:cNvSpPr txBox="1"/>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Animal Filters</a:t>
            </a:r>
            <a:endParaRPr sz="1800">
              <a:solidFill>
                <a:srgbClr val="666666"/>
              </a:solidFill>
              <a:latin typeface="Proxima Nova"/>
              <a:ea typeface="Proxima Nova"/>
              <a:cs typeface="Proxima Nova"/>
              <a:sym typeface="Proxima Nova"/>
            </a:endParaRPr>
          </a:p>
        </p:txBody>
      </p:sp>
      <p:sp>
        <p:nvSpPr>
          <p:cNvPr id="77" name="Google Shape;77;p16"/>
          <p:cNvSpPr txBox="1"/>
          <p:nvPr/>
        </p:nvSpPr>
        <p:spPr>
          <a:xfrm>
            <a:off x="4939500" y="400350"/>
            <a:ext cx="3837000" cy="401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chemeClr val="lt1"/>
                </a:solidFill>
                <a:latin typeface="Proxima Nova"/>
                <a:ea typeface="Proxima Nova"/>
                <a:cs typeface="Proxima Nova"/>
                <a:sym typeface="Proxima Nova"/>
              </a:rPr>
              <a:t>Add a second class to each container that is called “imageFilter”.</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an attribute to each button animal =”tiger” (Show all, animal =”all”)</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a variable const button = document.querySelectorAll(".buttonFilter");</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const images = document.querySelectorAll(".imageFilter");</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accent3"/>
                </a:solidFill>
                <a:latin typeface="Alfa Slab One"/>
                <a:ea typeface="Alfa Slab One"/>
                <a:cs typeface="Alfa Slab One"/>
                <a:sym typeface="Alfa Slab One"/>
              </a:rPr>
              <a:t>Task 3.7.3</a:t>
            </a:r>
            <a:endParaRPr sz="3800">
              <a:solidFill>
                <a:srgbClr val="FF5722"/>
              </a:solidFill>
              <a:latin typeface="Alfa Slab One"/>
              <a:ea typeface="Alfa Slab One"/>
              <a:cs typeface="Alfa Slab One"/>
              <a:sym typeface="Alfa Slab One"/>
            </a:endParaRPr>
          </a:p>
        </p:txBody>
      </p:sp>
      <p:sp>
        <p:nvSpPr>
          <p:cNvPr id="83" name="Google Shape;83;p17"/>
          <p:cNvSpPr txBox="1"/>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Animal Filters</a:t>
            </a:r>
            <a:endParaRPr sz="1800">
              <a:solidFill>
                <a:srgbClr val="666666"/>
              </a:solidFill>
              <a:latin typeface="Proxima Nova"/>
              <a:ea typeface="Proxima Nova"/>
              <a:cs typeface="Proxima Nova"/>
              <a:sym typeface="Proxima Nova"/>
            </a:endParaRPr>
          </a:p>
        </p:txBody>
      </p:sp>
      <p:sp>
        <p:nvSpPr>
          <p:cNvPr id="84" name="Google Shape;84;p17"/>
          <p:cNvSpPr txBox="1"/>
          <p:nvPr/>
        </p:nvSpPr>
        <p:spPr>
          <a:xfrm>
            <a:off x="4939500" y="400350"/>
            <a:ext cx="3837000" cy="401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Loop through each button in the button array.</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an event listener for each button that looks for a click event</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Grab the animal attribute with animal = this.getAttribute("animal");</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4939500" y="400350"/>
            <a:ext cx="3837000" cy="401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Loop through each item in the images array</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If animal = all change all of the containers to display:block</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If animal = “tiger” then if the container contains the class tiger display:block otherwise display:none</a:t>
            </a:r>
            <a:endParaRPr sz="1800">
              <a:solidFill>
                <a:srgbClr val="FFFFFF"/>
              </a:solidFill>
              <a:latin typeface="Proxima Nova"/>
              <a:ea typeface="Proxima Nova"/>
              <a:cs typeface="Proxima Nova"/>
              <a:sym typeface="Proxima Nova"/>
            </a:endParaRPr>
          </a:p>
        </p:txBody>
      </p:sp>
      <p:sp>
        <p:nvSpPr>
          <p:cNvPr id="90" name="Google Shape;90;p18"/>
          <p:cNvSpPr txBox="1"/>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accent3"/>
                </a:solidFill>
                <a:latin typeface="Alfa Slab One"/>
                <a:ea typeface="Alfa Slab One"/>
                <a:cs typeface="Alfa Slab One"/>
                <a:sym typeface="Alfa Slab One"/>
              </a:rPr>
              <a:t>Task 3.7.4</a:t>
            </a:r>
            <a:endParaRPr sz="3800">
              <a:solidFill>
                <a:srgbClr val="FF5722"/>
              </a:solidFill>
              <a:latin typeface="Alfa Slab One"/>
              <a:ea typeface="Alfa Slab One"/>
              <a:cs typeface="Alfa Slab One"/>
              <a:sym typeface="Alfa Slab One"/>
            </a:endParaRPr>
          </a:p>
        </p:txBody>
      </p:sp>
      <p:sp>
        <p:nvSpPr>
          <p:cNvPr id="91" name="Google Shape;91;p18"/>
          <p:cNvSpPr txBox="1"/>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Animal Filters</a:t>
            </a:r>
            <a:endParaRPr sz="1800">
              <a:solidFill>
                <a:srgbClr val="666666"/>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939500" y="400350"/>
            <a:ext cx="3837000" cy="4019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CSS classes that show which filter is currently selected by adding a border to the clickable element.</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Add some helper text above the images that says something like “showing animals that match the search “{searchString}” and the filter {filter}</a:t>
            </a:r>
            <a:endParaRPr sz="1800">
              <a:solidFill>
                <a:srgbClr val="FFFFFF"/>
              </a:solidFill>
              <a:latin typeface="Proxima Nova"/>
              <a:ea typeface="Proxima Nova"/>
              <a:cs typeface="Proxima Nova"/>
              <a:sym typeface="Proxima Nova"/>
            </a:endParaRPr>
          </a:p>
        </p:txBody>
      </p:sp>
      <p:sp>
        <p:nvSpPr>
          <p:cNvPr id="97" name="Google Shape;97;p19"/>
          <p:cNvSpPr txBox="1"/>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800">
                <a:solidFill>
                  <a:schemeClr val="accent3"/>
                </a:solidFill>
                <a:latin typeface="Alfa Slab One"/>
                <a:ea typeface="Alfa Slab One"/>
                <a:cs typeface="Alfa Slab One"/>
                <a:sym typeface="Alfa Slab One"/>
              </a:rPr>
              <a:t>Task 3.7.5</a:t>
            </a:r>
            <a:endParaRPr sz="3800">
              <a:solidFill>
                <a:srgbClr val="FF5722"/>
              </a:solidFill>
              <a:latin typeface="Alfa Slab One"/>
              <a:ea typeface="Alfa Slab One"/>
              <a:cs typeface="Alfa Slab One"/>
              <a:sym typeface="Alfa Slab One"/>
            </a:endParaRPr>
          </a:p>
        </p:txBody>
      </p:sp>
      <p:sp>
        <p:nvSpPr>
          <p:cNvPr id="98" name="Google Shape;98;p19"/>
          <p:cNvSpPr txBox="1"/>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Proxima Nova"/>
                <a:ea typeface="Proxima Nova"/>
                <a:cs typeface="Proxima Nova"/>
                <a:sym typeface="Proxima Nova"/>
              </a:rPr>
              <a:t>Usability</a:t>
            </a:r>
            <a:endParaRPr sz="1800">
              <a:solidFill>
                <a:srgbClr val="666666"/>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04B06E-1BC3-4271-BB8E-2EAAC10456CD}"/>
</file>

<file path=customXml/itemProps2.xml><?xml version="1.0" encoding="utf-8"?>
<ds:datastoreItem xmlns:ds="http://schemas.openxmlformats.org/officeDocument/2006/customXml" ds:itemID="{C1D70679-2061-497E-8E58-CCD58D69AFE7}"/>
</file>

<file path=customXml/itemProps3.xml><?xml version="1.0" encoding="utf-8"?>
<ds:datastoreItem xmlns:ds="http://schemas.openxmlformats.org/officeDocument/2006/customXml" ds:itemID="{2D9B0ABB-6C03-4BEE-9C81-3932807F659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