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49" d="100"/>
          <a:sy n="149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8224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7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1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12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9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Literari.ly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Literary Assistant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 Lenart, Ankith Gunapal &amp; Sandip Palit</a:t>
            </a:r>
          </a:p>
        </p:txBody>
      </p:sp>
      <p:pic>
        <p:nvPicPr>
          <p:cNvPr id="61" name="Shape 61" descr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925" y="183462"/>
            <a:ext cx="14287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9900"/>
              </a:buClr>
            </a:pPr>
            <a:r>
              <a:rPr lang="en" i="1" dirty="0">
                <a:solidFill>
                  <a:srgbClr val="FF9900"/>
                </a:solidFill>
              </a:rPr>
              <a:t>How do you write a successful piece of literature?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Helping authors choose the best expression</a:t>
            </a:r>
            <a:br>
              <a:rPr lang="en" dirty="0">
                <a:solidFill>
                  <a:srgbClr val="B7B7B7"/>
                </a:solidFill>
              </a:rPr>
            </a:br>
            <a:r>
              <a:rPr lang="en" dirty="0">
                <a:solidFill>
                  <a:srgbClr val="B7B7B7"/>
                </a:solidFill>
              </a:rPr>
              <a:t>to reach their target audience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Books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Blogs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Technical Publications</a:t>
            </a:r>
          </a:p>
        </p:txBody>
      </p:sp>
      <p:pic>
        <p:nvPicPr>
          <p:cNvPr id="68" name="Shape 68" descr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825" y="2264475"/>
            <a:ext cx="3128775" cy="2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FF9900"/>
                </a:solidFill>
              </a:rPr>
              <a:t>“A day …”</a:t>
            </a:r>
          </a:p>
          <a:p>
            <a:pPr marL="2400300" lvl="0" indent="-571500" rtl="0">
              <a:spcBef>
                <a:spcPts val="0"/>
              </a:spcBef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3600" dirty="0">
                <a:solidFill>
                  <a:srgbClr val="FF9900"/>
                </a:solidFill>
              </a:rPr>
              <a:t>of dappled, seaborne clouds.</a:t>
            </a:r>
          </a:p>
          <a:p>
            <a:pPr marL="2400300" lvl="0" indent="-571500">
              <a:spcBef>
                <a:spcPts val="0"/>
              </a:spcBef>
              <a:buClr>
                <a:srgbClr val="FF9900"/>
              </a:buClr>
              <a:buSzPct val="100000"/>
              <a:buFont typeface="Arial" charset="0"/>
              <a:buChar char="•"/>
            </a:pPr>
            <a:r>
              <a:rPr lang="en" sz="3600" dirty="0">
                <a:solidFill>
                  <a:srgbClr val="FF9900"/>
                </a:solidFill>
              </a:rPr>
              <a:t>without technology.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Google n-grams dataset: fixed dataset with the frequency of 1 to 5 word expressions in published books and magazines over time from about 1500 until now.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Google Books API : text searches returning bibliographical information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Good Reads API: reviews, ratings, tags of books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Twitter API: user interests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" name="Shape 81"/>
          <p:cNvSpPr/>
          <p:nvPr/>
        </p:nvSpPr>
        <p:spPr>
          <a:xfrm>
            <a:off x="2889450" y="1489250"/>
            <a:ext cx="1222800" cy="91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901300" y="1489250"/>
            <a:ext cx="1199100" cy="101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Google Books</a:t>
            </a:r>
          </a:p>
        </p:txBody>
      </p:sp>
      <p:sp>
        <p:nvSpPr>
          <p:cNvPr id="83" name="Shape 83"/>
          <p:cNvSpPr/>
          <p:nvPr/>
        </p:nvSpPr>
        <p:spPr>
          <a:xfrm>
            <a:off x="4376150" y="1836950"/>
            <a:ext cx="815400" cy="21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455450" y="1489250"/>
            <a:ext cx="1222800" cy="91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515450" y="1543250"/>
            <a:ext cx="1102800" cy="91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Good Reads </a:t>
            </a:r>
          </a:p>
        </p:txBody>
      </p:sp>
      <p:sp>
        <p:nvSpPr>
          <p:cNvPr id="86" name="Shape 86"/>
          <p:cNvSpPr/>
          <p:nvPr/>
        </p:nvSpPr>
        <p:spPr>
          <a:xfrm>
            <a:off x="739850" y="1489250"/>
            <a:ext cx="1322400" cy="91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Google n-grams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21800" y="1025225"/>
            <a:ext cx="1558500" cy="21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Popularity</a:t>
            </a:r>
          </a:p>
          <a:p>
            <a:pPr lvl="0">
              <a:spcBef>
                <a:spcPts val="0"/>
              </a:spcBef>
              <a:buNone/>
            </a:pPr>
            <a:endParaRPr sz="2400">
              <a:solidFill>
                <a:srgbClr val="FF9900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5191550" y="1025225"/>
            <a:ext cx="1654500" cy="3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</a:rPr>
              <a:t>Sentiment</a:t>
            </a:r>
          </a:p>
        </p:txBody>
      </p:sp>
      <p:sp>
        <p:nvSpPr>
          <p:cNvPr id="89" name="Shape 89"/>
          <p:cNvSpPr/>
          <p:nvPr/>
        </p:nvSpPr>
        <p:spPr>
          <a:xfrm>
            <a:off x="7133750" y="1546650"/>
            <a:ext cx="1270800" cy="91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Twitter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Managing thousands of csv files from the n-gram database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Deciding which years (rows) are of interest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Correlating word frequency to sentiment 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Creating schema based on data from various sources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Deciding what information to query and what to store in the database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6" name="Shape 96" descr="3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925" y="307245"/>
            <a:ext cx="2346399" cy="17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Oswald</vt:lpstr>
      <vt:lpstr>Average</vt:lpstr>
      <vt:lpstr>slate</vt:lpstr>
      <vt:lpstr>Literari.ly Literary Assistant</vt:lpstr>
      <vt:lpstr>Problem Statement</vt:lpstr>
      <vt:lpstr>Example</vt:lpstr>
      <vt:lpstr>Data Sources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Literari.ly Literary Assistant</dc:title>
  <cp:lastModifiedBy>Microsoft Office User</cp:lastModifiedBy>
  <cp:revision>1</cp:revision>
  <dcterms:modified xsi:type="dcterms:W3CDTF">2016-10-11T21:14:42Z</dcterms:modified>
</cp:coreProperties>
</file>