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51E6-3466-407D-A9F8-50E8BA7D8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DF8C7-3EC7-4F83-80C7-5BEC8ABF6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511C5-372E-48D7-9D69-17998FD0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C74-6CEF-4C17-ABD2-18F122358C48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0D740-C85B-44B1-8A51-CE7AA51A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81443-6BC5-40DB-9CFB-63C72AFB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8D8B-57C1-42FC-AB0B-5BD7614E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68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780B7-C453-4840-8AB6-C1BB3741D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990AF-DDE0-4B4A-A561-7D01F8D4F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ACB34-DE20-4CB5-9D80-29FCADAC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C74-6CEF-4C17-ABD2-18F122358C48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1AB81-E4BD-4061-AF8C-103A7C0E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E5AF9-8EF9-40FC-ABEE-08D70709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8D8B-57C1-42FC-AB0B-5BD7614E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17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E1AA6B-71BD-45C9-8C59-FE42FB20D5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A97C9-B9EF-4C47-8FF1-78FD1EEA1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A5AD5-E8E5-4116-970F-CBF0080D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C74-6CEF-4C17-ABD2-18F122358C48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6FAF-C88B-48A0-B750-EDCB68E7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04B5-006A-4D8F-8E1C-C2E56E8D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8D8B-57C1-42FC-AB0B-5BD7614E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42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2DEA8-3197-464D-97F0-6992DAEA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BBC6-1679-4714-995F-3D3470BBD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8E76E-12A9-43AB-AF1C-DD68B728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C74-6CEF-4C17-ABD2-18F122358C48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A100-4468-4F98-A570-BCEE8834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6959-009F-4C42-825B-EC038ADF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8D8B-57C1-42FC-AB0B-5BD7614E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35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EB44-667F-4192-AFB9-BA2CC409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A29D9-858D-4B6B-BFDC-D7FF402D7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89928-7EE5-4637-9373-DEFF352F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C74-6CEF-4C17-ABD2-18F122358C48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0AFE0-5E03-4F3A-AE55-F18085910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0E2A4-EFF5-4850-BB6A-5736D909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8D8B-57C1-42FC-AB0B-5BD7614E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86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26F4-A26D-482A-B8BF-191E57CE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D47F-C6D0-4B33-88FA-AA136C967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E2212-A470-47F3-A714-DC9D61744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FB1C4-DC9E-4975-A03D-6E6F322C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C74-6CEF-4C17-ABD2-18F122358C48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6087D-EBAD-4F8D-87D1-F6414877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1DA63-00E4-451D-9240-1336BB8D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8D8B-57C1-42FC-AB0B-5BD7614E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83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24C30-2F84-4FE7-89CD-230B0A54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73AB4-ED45-4AD5-ADE3-554428B65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C8D30-0134-45F6-A3D0-87CA82F2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FA4C02-A2A8-4156-83D6-0EDBF7625F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C63B8-A3C3-4857-99CF-66EA7BAB74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5A9754-B5B5-48CE-BBF7-A210E782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C74-6CEF-4C17-ABD2-18F122358C48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12E48-C57F-432B-927E-B458DE1C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A39CF-D882-4109-A5B6-536E7507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8D8B-57C1-42FC-AB0B-5BD7614E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58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357F-D79D-4786-9914-1A4EC399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4BFC8-5E17-44D8-B500-617BFAAE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C74-6CEF-4C17-ABD2-18F122358C48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96F6D-FD90-432E-90FE-CAF840D3F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0A451-2817-41FF-93B0-8C15055E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8D8B-57C1-42FC-AB0B-5BD7614E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034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855AE-E6AF-4F9A-AAF8-736E40C6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C74-6CEF-4C17-ABD2-18F122358C48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9E22A-C9A2-4252-8F14-B2EB1E71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523EA-46A5-4AC2-A32E-2E11358E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8D8B-57C1-42FC-AB0B-5BD7614E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07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196B-DBF7-430F-B882-EF87D600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ECC66-C03E-4054-ABAA-144E17868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C7306-5B8A-492A-B63A-5BAACC11B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4B7E3-3535-464F-9E1A-61FC185B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C74-6CEF-4C17-ABD2-18F122358C48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E04A8-E4A9-4F04-9F54-68C4901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A60F3-4073-4E88-AF35-2B3BAD6B5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8D8B-57C1-42FC-AB0B-5BD7614E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284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59FC-B91E-45D0-BCA0-8DBA8F352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0D4F3-59BF-49D1-BD6C-C71185A2B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D0102-78E5-4831-8DE6-ACB63ED03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789DA-D907-4AAA-BCE7-0C169AD22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A1C74-6CEF-4C17-ABD2-18F122358C48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A0877-CFA8-4FEA-9120-6F0EBC84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C3207-A540-412C-8D6A-56D31BDF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78D8B-57C1-42FC-AB0B-5BD7614E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093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45E51-5660-4C64-9892-6BCBAB6D8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A1A20-3820-4BD7-A05C-05B4BE73A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85ED0-8062-4C99-8C10-9C7069574B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A1C74-6CEF-4C17-ABD2-18F122358C48}" type="datetimeFigureOut">
              <a:rPr lang="en-GB" smtClean="0"/>
              <a:t>29/12/2020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E5705-E678-404A-9FF3-998A749FD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495A3-48B1-4130-8056-465A5DF66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478D8B-57C1-42FC-AB0B-5BD7614E1A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36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59B4-F6B9-4483-93D4-D46E21F41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Beacon Supplementary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E4D72-C27E-4469-B9A5-E04A65D76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IMAT5121 </a:t>
            </a:r>
          </a:p>
          <a:p>
            <a:r>
              <a:rPr lang="en-GB" dirty="0"/>
              <a:t>Main Coursework</a:t>
            </a:r>
          </a:p>
          <a:p>
            <a:r>
              <a:rPr lang="en-GB" dirty="0"/>
              <a:t>2020/21</a:t>
            </a:r>
          </a:p>
        </p:txBody>
      </p:sp>
    </p:spTree>
    <p:extLst>
      <p:ext uri="{BB962C8B-B14F-4D97-AF65-F5344CB8AC3E}">
        <p14:creationId xmlns:p14="http://schemas.microsoft.com/office/powerpoint/2010/main" val="15073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9E5D-D3EF-4E1B-8F7F-B3A53F95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8F62F-652B-488E-93A7-8605EC7BC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Task 3 the robot is required to search and find the beacon, then travel to it until the distance between the robot and the beacon is less than 0.5 meters.</a:t>
            </a:r>
          </a:p>
          <a:p>
            <a:r>
              <a:rPr lang="en-GB" dirty="0"/>
              <a:t>The simulators may have functionality for beacons, however some may not.</a:t>
            </a:r>
          </a:p>
          <a:p>
            <a:r>
              <a:rPr lang="en-GB" dirty="0"/>
              <a:t>This guide will show you how the beacons will be implemented and used for the scope of this assignment.</a:t>
            </a:r>
          </a:p>
          <a:p>
            <a:r>
              <a:rPr lang="en-GB" dirty="0">
                <a:solidFill>
                  <a:srgbClr val="FF0000"/>
                </a:solidFill>
              </a:rPr>
              <a:t>If you are using a simulator different to the ones in this document then please see me as soon as possible.</a:t>
            </a:r>
          </a:p>
        </p:txBody>
      </p:sp>
    </p:spTree>
    <p:extLst>
      <p:ext uri="{BB962C8B-B14F-4D97-AF65-F5344CB8AC3E}">
        <p14:creationId xmlns:p14="http://schemas.microsoft.com/office/powerpoint/2010/main" val="302425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B77A-E88A-4AFD-AAEF-DAA53E16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88711-9478-4B01-BE15-78FDA16C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Distance from beacon</a:t>
            </a:r>
          </a:p>
          <a:p>
            <a:r>
              <a:rPr lang="en-GB" dirty="0"/>
              <a:t>Distance threshold – beacon can only be seen a certain distance away</a:t>
            </a:r>
          </a:p>
        </p:txBody>
      </p:sp>
    </p:spTree>
    <p:extLst>
      <p:ext uri="{BB962C8B-B14F-4D97-AF65-F5344CB8AC3E}">
        <p14:creationId xmlns:p14="http://schemas.microsoft.com/office/powerpoint/2010/main" val="275725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BE0C-3611-4D33-BF9E-AB4B853E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iRobot Create Toolbox Simulator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62CBA1-AC7C-4B47-92D8-FE87AB2FE41B}"/>
              </a:ext>
            </a:extLst>
          </p:cNvPr>
          <p:cNvSpPr/>
          <p:nvPr/>
        </p:nvSpPr>
        <p:spPr>
          <a:xfrm>
            <a:off x="838200" y="2442823"/>
            <a:ext cx="3976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Camera = </a:t>
            </a:r>
            <a:r>
              <a:rPr lang="en-GB" dirty="0" err="1">
                <a:solidFill>
                  <a:srgbClr val="FF0000"/>
                </a:solidFill>
              </a:rPr>
              <a:t>CameraSensorCreate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serPort</a:t>
            </a:r>
            <a:r>
              <a:rPr lang="en-GB" dirty="0">
                <a:solidFill>
                  <a:srgbClr val="FF0000"/>
                </a:solidFill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E648C-BC3E-4CB6-AB35-6992A55A4F7C}"/>
              </a:ext>
            </a:extLst>
          </p:cNvPr>
          <p:cNvSpPr/>
          <p:nvPr/>
        </p:nvSpPr>
        <p:spPr>
          <a:xfrm>
            <a:off x="777364" y="367162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 % Task-2: homing into (reach) the beacon</a:t>
            </a:r>
          </a:p>
          <a:p>
            <a:r>
              <a:rPr lang="en-GB" dirty="0">
                <a:solidFill>
                  <a:srgbClr val="FF0000"/>
                </a:solidFill>
              </a:rPr>
              <a:t>Camera = </a:t>
            </a:r>
            <a:r>
              <a:rPr lang="en-GB" dirty="0" err="1">
                <a:solidFill>
                  <a:srgbClr val="FF0000"/>
                </a:solidFill>
              </a:rPr>
              <a:t>CameraSensorCreate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serPort</a:t>
            </a:r>
            <a:r>
              <a:rPr lang="en-GB" dirty="0">
                <a:solidFill>
                  <a:srgbClr val="FF0000"/>
                </a:solidFill>
              </a:rPr>
              <a:t>);</a:t>
            </a:r>
          </a:p>
          <a:p>
            <a:r>
              <a:rPr lang="en-GB" dirty="0">
                <a:solidFill>
                  <a:srgbClr val="FF0000"/>
                </a:solidFill>
              </a:rPr>
              <a:t>    while (any(Camera))</a:t>
            </a:r>
          </a:p>
          <a:p>
            <a:r>
              <a:rPr lang="en-GB" dirty="0">
                <a:solidFill>
                  <a:srgbClr val="FF0000"/>
                </a:solidFill>
              </a:rPr>
              <a:t>        Camera = </a:t>
            </a:r>
            <a:r>
              <a:rPr lang="en-GB" dirty="0" err="1">
                <a:solidFill>
                  <a:srgbClr val="FF0000"/>
                </a:solidFill>
              </a:rPr>
              <a:t>CameraSensorCreate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serPort</a:t>
            </a:r>
            <a:r>
              <a:rPr lang="en-GB" dirty="0">
                <a:solidFill>
                  <a:srgbClr val="FF0000"/>
                </a:solidFill>
              </a:rPr>
              <a:t>);</a:t>
            </a:r>
          </a:p>
          <a:p>
            <a:r>
              <a:rPr lang="en-GB" dirty="0">
                <a:solidFill>
                  <a:srgbClr val="FF0000"/>
                </a:solidFill>
              </a:rPr>
              <a:t>        if any(Camera) &amp;&amp; abs(Camera) &gt; 0.05</a:t>
            </a:r>
          </a:p>
          <a:p>
            <a:r>
              <a:rPr lang="en-GB" dirty="0">
                <a:solidFill>
                  <a:srgbClr val="FF0000"/>
                </a:solidFill>
              </a:rPr>
              <a:t>                </a:t>
            </a:r>
            <a:r>
              <a:rPr lang="en-GB" dirty="0" err="1">
                <a:solidFill>
                  <a:srgbClr val="FF0000"/>
                </a:solidFill>
              </a:rPr>
              <a:t>turnAngle</a:t>
            </a:r>
            <a:r>
              <a:rPr lang="en-GB" dirty="0">
                <a:solidFill>
                  <a:srgbClr val="FF0000"/>
                </a:solidFill>
              </a:rPr>
              <a:t> (</a:t>
            </a:r>
            <a:r>
              <a:rPr lang="en-GB" dirty="0" err="1">
                <a:solidFill>
                  <a:srgbClr val="FF0000"/>
                </a:solidFill>
              </a:rPr>
              <a:t>serPort</a:t>
            </a:r>
            <a:r>
              <a:rPr lang="en-GB" dirty="0">
                <a:solidFill>
                  <a:srgbClr val="FF0000"/>
                </a:solidFill>
              </a:rPr>
              <a:t>, .2, (Camera * 6));</a:t>
            </a:r>
          </a:p>
          <a:p>
            <a:r>
              <a:rPr lang="en-GB" dirty="0">
                <a:solidFill>
                  <a:srgbClr val="FF0000"/>
                </a:solidFill>
              </a:rPr>
              <a:t>        end</a:t>
            </a:r>
          </a:p>
          <a:p>
            <a:r>
              <a:rPr lang="en-GB" dirty="0">
                <a:solidFill>
                  <a:srgbClr val="FF0000"/>
                </a:solidFill>
              </a:rPr>
              <a:t>        </a:t>
            </a:r>
            <a:r>
              <a:rPr lang="en-GB" dirty="0" err="1">
                <a:solidFill>
                  <a:srgbClr val="FF0000"/>
                </a:solidFill>
              </a:rPr>
              <a:t>SetDriveWheelsCreate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serPort</a:t>
            </a:r>
            <a:r>
              <a:rPr lang="en-GB" dirty="0">
                <a:solidFill>
                  <a:srgbClr val="FF0000"/>
                </a:solidFill>
              </a:rPr>
              <a:t>, 0.4, 0.4);</a:t>
            </a:r>
          </a:p>
          <a:p>
            <a:r>
              <a:rPr lang="en-GB" dirty="0">
                <a:solidFill>
                  <a:srgbClr val="FF0000"/>
                </a:solidFill>
              </a:rPr>
              <a:t>        pause (.1);</a:t>
            </a:r>
          </a:p>
          <a:p>
            <a:r>
              <a:rPr lang="en-GB" dirty="0">
                <a:solidFill>
                  <a:srgbClr val="FF0000"/>
                </a:solidFill>
              </a:rPr>
              <a:t>   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F90B9-7D28-4789-8B8E-1C49FD7ABF1D}"/>
              </a:ext>
            </a:extLst>
          </p:cNvPr>
          <p:cNvSpPr txBox="1"/>
          <p:nvPr/>
        </p:nvSpPr>
        <p:spPr>
          <a:xfrm>
            <a:off x="838200" y="1882089"/>
            <a:ext cx="298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Camera object using: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20B02-CEC8-4389-8E13-F9DB917BC7EA}"/>
              </a:ext>
            </a:extLst>
          </p:cNvPr>
          <p:cNvSpPr txBox="1"/>
          <p:nvPr/>
        </p:nvSpPr>
        <p:spPr>
          <a:xfrm>
            <a:off x="843489" y="3079507"/>
            <a:ext cx="1488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 a 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3B2A3-3A21-48D3-883F-592300212B80}"/>
              </a:ext>
            </a:extLst>
          </p:cNvPr>
          <p:cNvSpPr txBox="1"/>
          <p:nvPr/>
        </p:nvSpPr>
        <p:spPr>
          <a:xfrm>
            <a:off x="6705600" y="6039555"/>
            <a:ext cx="3070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(Full code example is on the assessment page)</a:t>
            </a:r>
          </a:p>
        </p:txBody>
      </p:sp>
    </p:spTree>
    <p:extLst>
      <p:ext uri="{BB962C8B-B14F-4D97-AF65-F5344CB8AC3E}">
        <p14:creationId xmlns:p14="http://schemas.microsoft.com/office/powerpoint/2010/main" val="2691622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ABD81-69CB-4F9C-A357-2BCC16C2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VREP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55AD-7E5F-47E1-BEF2-0542E06CA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use the distance calculation module from a object called “beacon” to the robot and read this distance through the remote API</a:t>
            </a:r>
          </a:p>
          <a:p>
            <a:r>
              <a:rPr lang="en-GB" dirty="0"/>
              <a:t>If the distance is less than the threshold it is returned else -1 is returned</a:t>
            </a:r>
          </a:p>
        </p:txBody>
      </p:sp>
    </p:spTree>
    <p:extLst>
      <p:ext uri="{BB962C8B-B14F-4D97-AF65-F5344CB8AC3E}">
        <p14:creationId xmlns:p14="http://schemas.microsoft.com/office/powerpoint/2010/main" val="190934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6D76-D814-4A5F-9DF5-DA7BB8A53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VREP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318FC-4FC6-4FA5-AA61-B4313AE82EF3}"/>
              </a:ext>
            </a:extLst>
          </p:cNvPr>
          <p:cNvSpPr/>
          <p:nvPr/>
        </p:nvSpPr>
        <p:spPr>
          <a:xfrm>
            <a:off x="632177" y="2765905"/>
            <a:ext cx="12141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# Start Beacon</a:t>
            </a:r>
          </a:p>
          <a:p>
            <a:r>
              <a:rPr lang="en-GB" dirty="0">
                <a:solidFill>
                  <a:srgbClr val="FF0000"/>
                </a:solidFill>
              </a:rPr>
              <a:t>res, </a:t>
            </a:r>
            <a:r>
              <a:rPr lang="en-GB" dirty="0" err="1">
                <a:solidFill>
                  <a:srgbClr val="FF0000"/>
                </a:solidFill>
              </a:rPr>
              <a:t>self.distHandle</a:t>
            </a:r>
            <a:r>
              <a:rPr lang="en-GB" dirty="0">
                <a:solidFill>
                  <a:srgbClr val="FF0000"/>
                </a:solidFill>
              </a:rPr>
              <a:t> = </a:t>
            </a:r>
            <a:r>
              <a:rPr lang="en-GB" dirty="0" err="1">
                <a:solidFill>
                  <a:srgbClr val="FF0000"/>
                </a:solidFill>
              </a:rPr>
              <a:t>vrep.simxGetDistanceHandle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clientID</a:t>
            </a:r>
            <a:r>
              <a:rPr lang="en-GB" dirty="0">
                <a:solidFill>
                  <a:srgbClr val="FF0000"/>
                </a:solidFill>
              </a:rPr>
              <a:t>, "beacon", </a:t>
            </a:r>
            <a:r>
              <a:rPr lang="en-GB" dirty="0" err="1">
                <a:solidFill>
                  <a:srgbClr val="FF0000"/>
                </a:solidFill>
              </a:rPr>
              <a:t>vrep.simx_opmode_blocking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r>
              <a:rPr lang="en-GB" dirty="0">
                <a:solidFill>
                  <a:srgbClr val="FF0000"/>
                </a:solidFill>
              </a:rPr>
              <a:t>res, distance = </a:t>
            </a:r>
            <a:r>
              <a:rPr lang="en-GB" dirty="0" err="1">
                <a:solidFill>
                  <a:srgbClr val="FF0000"/>
                </a:solidFill>
              </a:rPr>
              <a:t>vrep.simxReadDistance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clientID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self.distHandle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vrep.simx_opmode_streaming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r>
              <a:rPr lang="en-GB" dirty="0">
                <a:solidFill>
                  <a:srgbClr val="FF0000"/>
                </a:solidFill>
              </a:rPr>
              <a:t>res, </a:t>
            </a:r>
            <a:r>
              <a:rPr lang="en-GB" dirty="0" err="1">
                <a:solidFill>
                  <a:srgbClr val="FF0000"/>
                </a:solidFill>
              </a:rPr>
              <a:t>self.beaconHandle</a:t>
            </a:r>
            <a:r>
              <a:rPr lang="en-GB" dirty="0">
                <a:solidFill>
                  <a:srgbClr val="FF0000"/>
                </a:solidFill>
              </a:rPr>
              <a:t> = </a:t>
            </a:r>
            <a:r>
              <a:rPr lang="en-GB" dirty="0" err="1">
                <a:solidFill>
                  <a:srgbClr val="FF0000"/>
                </a:solidFill>
              </a:rPr>
              <a:t>vrep.simxGetObjectHandle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clientID</a:t>
            </a:r>
            <a:r>
              <a:rPr lang="en-GB" dirty="0">
                <a:solidFill>
                  <a:srgbClr val="FF0000"/>
                </a:solidFill>
              </a:rPr>
              <a:t>, 'beacon',</a:t>
            </a:r>
            <a:r>
              <a:rPr lang="en-GB" dirty="0" err="1">
                <a:solidFill>
                  <a:srgbClr val="FF0000"/>
                </a:solidFill>
              </a:rPr>
              <a:t>vrep.simx_opmode_blocking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0788E2-7DDA-46BD-8613-3EE65AA2ABD3}"/>
              </a:ext>
            </a:extLst>
          </p:cNvPr>
          <p:cNvSpPr txBox="1"/>
          <p:nvPr/>
        </p:nvSpPr>
        <p:spPr>
          <a:xfrm>
            <a:off x="716844" y="1834444"/>
            <a:ext cx="510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Place this code with the object handles initialisation:</a:t>
            </a:r>
          </a:p>
        </p:txBody>
      </p:sp>
    </p:spTree>
    <p:extLst>
      <p:ext uri="{BB962C8B-B14F-4D97-AF65-F5344CB8AC3E}">
        <p14:creationId xmlns:p14="http://schemas.microsoft.com/office/powerpoint/2010/main" val="268518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21B70-6F48-481E-9A6E-57899A78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VREP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220CFF-15DB-422B-8841-B7ADA258EDA8}"/>
              </a:ext>
            </a:extLst>
          </p:cNvPr>
          <p:cNvSpPr/>
          <p:nvPr/>
        </p:nvSpPr>
        <p:spPr>
          <a:xfrm>
            <a:off x="383822" y="2368021"/>
            <a:ext cx="119323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def </a:t>
            </a:r>
            <a:r>
              <a:rPr lang="en-GB" dirty="0" err="1">
                <a:solidFill>
                  <a:srgbClr val="FF0000"/>
                </a:solidFill>
              </a:rPr>
              <a:t>findBeacon</a:t>
            </a:r>
            <a:r>
              <a:rPr lang="en-GB" dirty="0">
                <a:solidFill>
                  <a:srgbClr val="FF0000"/>
                </a:solidFill>
              </a:rPr>
              <a:t>(self):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    # </a:t>
            </a:r>
            <a:r>
              <a:rPr lang="en-GB" dirty="0" err="1">
                <a:solidFill>
                  <a:srgbClr val="FF0000"/>
                </a:solidFill>
              </a:rPr>
              <a:t>Maxiumum</a:t>
            </a:r>
            <a:r>
              <a:rPr lang="en-GB" dirty="0">
                <a:solidFill>
                  <a:srgbClr val="FF0000"/>
                </a:solidFill>
              </a:rPr>
              <a:t> Distance the robot can sense the beacon</a:t>
            </a:r>
          </a:p>
          <a:p>
            <a:r>
              <a:rPr lang="en-GB" dirty="0">
                <a:solidFill>
                  <a:srgbClr val="FF0000"/>
                </a:solidFill>
              </a:rPr>
              <a:t>    threshold = 7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    # Get distance object</a:t>
            </a:r>
          </a:p>
          <a:p>
            <a:r>
              <a:rPr lang="en-GB" dirty="0">
                <a:solidFill>
                  <a:srgbClr val="FF0000"/>
                </a:solidFill>
              </a:rPr>
              <a:t>    res, distance = </a:t>
            </a:r>
            <a:r>
              <a:rPr lang="en-GB" dirty="0" err="1">
                <a:solidFill>
                  <a:srgbClr val="FF0000"/>
                </a:solidFill>
              </a:rPr>
              <a:t>vrep.simxReadDistance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clientID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self.distHandle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vrep.simx_opmode_buffer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r>
              <a:rPr lang="en-GB" dirty="0">
                <a:solidFill>
                  <a:srgbClr val="FF0000"/>
                </a:solidFill>
              </a:rPr>
              <a:t>    res, </a:t>
            </a:r>
            <a:r>
              <a:rPr lang="en-GB" dirty="0" err="1">
                <a:solidFill>
                  <a:srgbClr val="FF0000"/>
                </a:solidFill>
              </a:rPr>
              <a:t>beaconPosition</a:t>
            </a:r>
            <a:r>
              <a:rPr lang="en-GB" dirty="0">
                <a:solidFill>
                  <a:srgbClr val="FF0000"/>
                </a:solidFill>
              </a:rPr>
              <a:t> = </a:t>
            </a:r>
            <a:r>
              <a:rPr lang="en-GB" dirty="0" err="1">
                <a:solidFill>
                  <a:srgbClr val="FF0000"/>
                </a:solidFill>
              </a:rPr>
              <a:t>vrep.simxGetObjectPosition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clientID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>
                <a:solidFill>
                  <a:srgbClr val="FF0000"/>
                </a:solidFill>
              </a:rPr>
              <a:t>self.beaconHandle</a:t>
            </a:r>
            <a:r>
              <a:rPr lang="en-GB" dirty="0">
                <a:solidFill>
                  <a:srgbClr val="FF0000"/>
                </a:solidFill>
              </a:rPr>
              <a:t>, -1 , </a:t>
            </a:r>
            <a:r>
              <a:rPr lang="en-GB" dirty="0" err="1">
                <a:solidFill>
                  <a:srgbClr val="FF0000"/>
                </a:solidFill>
              </a:rPr>
              <a:t>vrep.simx_opmode_blocking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>
                <a:solidFill>
                  <a:srgbClr val="FF0000"/>
                </a:solidFill>
              </a:rPr>
              <a:t>    # return distance or threshold</a:t>
            </a:r>
          </a:p>
          <a:p>
            <a:r>
              <a:rPr lang="en-GB" dirty="0">
                <a:solidFill>
                  <a:srgbClr val="FF0000"/>
                </a:solidFill>
              </a:rPr>
              <a:t>    if distance &gt;= threshold:</a:t>
            </a:r>
          </a:p>
          <a:p>
            <a:r>
              <a:rPr lang="en-GB" dirty="0">
                <a:solidFill>
                  <a:srgbClr val="FF0000"/>
                </a:solidFill>
              </a:rPr>
              <a:t>        return -1</a:t>
            </a:r>
          </a:p>
          <a:p>
            <a:r>
              <a:rPr lang="en-GB" dirty="0">
                <a:solidFill>
                  <a:srgbClr val="FF0000"/>
                </a:solidFill>
              </a:rPr>
              <a:t>    else:</a:t>
            </a:r>
          </a:p>
          <a:p>
            <a:r>
              <a:rPr lang="en-GB" dirty="0">
                <a:solidFill>
                  <a:srgbClr val="FF0000"/>
                </a:solidFill>
              </a:rPr>
              <a:t>        return distance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F7C2E-D729-483D-9E35-959A6B1A21AC}"/>
              </a:ext>
            </a:extLst>
          </p:cNvPr>
          <p:cNvSpPr txBox="1"/>
          <p:nvPr/>
        </p:nvSpPr>
        <p:spPr>
          <a:xfrm>
            <a:off x="479778" y="1690688"/>
            <a:ext cx="427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this function after the module imports:</a:t>
            </a:r>
          </a:p>
        </p:txBody>
      </p:sp>
    </p:spTree>
    <p:extLst>
      <p:ext uri="{BB962C8B-B14F-4D97-AF65-F5344CB8AC3E}">
        <p14:creationId xmlns:p14="http://schemas.microsoft.com/office/powerpoint/2010/main" val="310009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442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Beacon Supplementary Information</vt:lpstr>
      <vt:lpstr>Background</vt:lpstr>
      <vt:lpstr>Background</vt:lpstr>
      <vt:lpstr>iRobot Create Toolbox Simulator</vt:lpstr>
      <vt:lpstr>VREP</vt:lpstr>
      <vt:lpstr>VREP</vt:lpstr>
      <vt:lpstr>VREP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Beacon Supplementary Information</dc:title>
  <dc:creator>Matt Fox</dc:creator>
  <cp:lastModifiedBy>Adam Hubble</cp:lastModifiedBy>
  <cp:revision>8</cp:revision>
  <dcterms:created xsi:type="dcterms:W3CDTF">2019-11-10T20:17:53Z</dcterms:created>
  <dcterms:modified xsi:type="dcterms:W3CDTF">2020-12-30T00:59:06Z</dcterms:modified>
</cp:coreProperties>
</file>