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4" r:id="rId5"/>
    <p:sldMasterId id="2147483713" r:id="rId6"/>
  </p:sldMasterIdLst>
  <p:notesMasterIdLst>
    <p:notesMasterId r:id="rId22"/>
  </p:notesMasterIdLst>
  <p:sldIdLst>
    <p:sldId id="297" r:id="rId7"/>
    <p:sldId id="289" r:id="rId8"/>
    <p:sldId id="313" r:id="rId9"/>
    <p:sldId id="300" r:id="rId10"/>
    <p:sldId id="301" r:id="rId11"/>
    <p:sldId id="303" r:id="rId12"/>
    <p:sldId id="304" r:id="rId13"/>
    <p:sldId id="305" r:id="rId14"/>
    <p:sldId id="307" r:id="rId15"/>
    <p:sldId id="308" r:id="rId16"/>
    <p:sldId id="311" r:id="rId17"/>
    <p:sldId id="310" r:id="rId18"/>
    <p:sldId id="312" r:id="rId19"/>
    <p:sldId id="30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44" autoAdjust="0"/>
  </p:normalViewPr>
  <p:slideViewPr>
    <p:cSldViewPr snapToGrid="0">
      <p:cViewPr varScale="1">
        <p:scale>
          <a:sx n="74" d="100"/>
          <a:sy n="74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y Chacko, ERS,HCLTech" userId="1003000087C3A10F@LIVE.COM" providerId="AD" clId="Web-{21C54A77-F4A0-4C3C-A7F7-CFB64C8E6FE2}"/>
    <pc:docChg chg="modSld">
      <pc:chgData name="Simy Chacko, ERS,HCLTech" userId="1003000087C3A10F@LIVE.COM" providerId="AD" clId="Web-{21C54A77-F4A0-4C3C-A7F7-CFB64C8E6FE2}" dt="2018-01-30T04:46:36.661" v="115"/>
      <pc:docMkLst>
        <pc:docMk/>
      </pc:docMkLst>
      <pc:sldChg chg="modSp">
        <pc:chgData name="Simy Chacko, ERS,HCLTech" userId="1003000087C3A10F@LIVE.COM" providerId="AD" clId="Web-{21C54A77-F4A0-4C3C-A7F7-CFB64C8E6FE2}" dt="2018-01-30T04:46:36.661" v="115"/>
        <pc:sldMkLst>
          <pc:docMk/>
          <pc:sldMk cId="2990716623" sldId="300"/>
        </pc:sldMkLst>
        <pc:graphicFrameChg chg="mod modGraphic">
          <ac:chgData name="Simy Chacko, ERS,HCLTech" userId="1003000087C3A10F@LIVE.COM" providerId="AD" clId="Web-{21C54A77-F4A0-4C3C-A7F7-CFB64C8E6FE2}" dt="2018-01-30T04:46:36.661" v="115"/>
          <ac:graphicFrameMkLst>
            <pc:docMk/>
            <pc:sldMk cId="2990716623" sldId="300"/>
            <ac:graphicFrameMk id="2" creationId="{00000000-0000-0000-0000-000000000000}"/>
          </ac:graphicFrameMkLst>
        </pc:graphicFrameChg>
      </pc:sldChg>
    </pc:docChg>
  </pc:docChgLst>
  <pc:docChgLst>
    <pc:chgData name="Alok Singh" userId="10033FFF9A5B9988@LIVE.COM" providerId="AD" clId="Web-{D8AD6309-5F4A-403B-AF79-613C7D1E9D80}"/>
    <pc:docChg chg="modSld">
      <pc:chgData name="Alok Singh" userId="10033FFF9A5B9988@LIVE.COM" providerId="AD" clId="Web-{D8AD6309-5F4A-403B-AF79-613C7D1E9D80}" dt="2018-01-30T07:06:34.560" v="71"/>
      <pc:docMkLst>
        <pc:docMk/>
      </pc:docMkLst>
      <pc:sldChg chg="modSp">
        <pc:chgData name="Alok Singh" userId="10033FFF9A5B9988@LIVE.COM" providerId="AD" clId="Web-{D8AD6309-5F4A-403B-AF79-613C7D1E9D80}" dt="2018-01-30T07:06:34.560" v="71"/>
        <pc:sldMkLst>
          <pc:docMk/>
          <pc:sldMk cId="2990716623" sldId="300"/>
        </pc:sldMkLst>
        <pc:graphicFrameChg chg="mod modGraphic">
          <ac:chgData name="Alok Singh" userId="10033FFF9A5B9988@LIVE.COM" providerId="AD" clId="Web-{D8AD6309-5F4A-403B-AF79-613C7D1E9D80}" dt="2018-01-30T07:06:34.560" v="71"/>
          <ac:graphicFrameMkLst>
            <pc:docMk/>
            <pc:sldMk cId="2990716623" sldId="300"/>
            <ac:graphicFrameMk id="2" creationId="{00000000-0000-0000-0000-000000000000}"/>
          </ac:graphicFrameMkLst>
        </pc:graphicFrameChg>
      </pc:sldChg>
    </pc:docChg>
  </pc:docChgLst>
  <pc:docChgLst>
    <pc:chgData name="Alok Singh" userId="10033FFF9A5B9988@LIVE.COM" providerId="AD" clId="Web-{0032D7D0-0827-401C-896C-90B7F1D1AC47}"/>
    <pc:docChg chg="modSld">
      <pc:chgData name="Alok Singh" userId="10033FFF9A5B9988@LIVE.COM" providerId="AD" clId="Web-{0032D7D0-0827-401C-896C-90B7F1D1AC47}" dt="2018-02-06T08:17:03.787" v="109"/>
      <pc:docMkLst>
        <pc:docMk/>
      </pc:docMkLst>
      <pc:sldChg chg="modSp">
        <pc:chgData name="Alok Singh" userId="10033FFF9A5B9988@LIVE.COM" providerId="AD" clId="Web-{0032D7D0-0827-401C-896C-90B7F1D1AC47}" dt="2018-02-06T08:17:03.787" v="109"/>
        <pc:sldMkLst>
          <pc:docMk/>
          <pc:sldMk cId="2990716623" sldId="300"/>
        </pc:sldMkLst>
        <pc:graphicFrameChg chg="mod modGraphic">
          <ac:chgData name="Alok Singh" userId="10033FFF9A5B9988@LIVE.COM" providerId="AD" clId="Web-{0032D7D0-0827-401C-896C-90B7F1D1AC47}" dt="2018-02-06T08:17:03.787" v="109"/>
          <ac:graphicFrameMkLst>
            <pc:docMk/>
            <pc:sldMk cId="2990716623" sldId="300"/>
            <ac:graphicFrameMk id="2" creationId="{00000000-0000-0000-0000-000000000000}"/>
          </ac:graphicFrameMkLst>
        </pc:graphicFrameChg>
      </pc:sldChg>
    </pc:docChg>
  </pc:docChgLst>
  <pc:docChgLst>
    <pc:chgData name="Adam Levensohn" userId="1003BFFD9A404E80@LIVE.COM" providerId="AD" clId="Web-{3E81854B-C178-4C11-82B3-7271D356EC1C}"/>
    <pc:docChg chg="modSld">
      <pc:chgData name="Adam Levensohn" userId="1003BFFD9A404E80@LIVE.COM" providerId="AD" clId="Web-{3E81854B-C178-4C11-82B3-7271D356EC1C}" dt="2018-02-06T19:26:31.033" v="50"/>
      <pc:docMkLst>
        <pc:docMk/>
      </pc:docMkLst>
      <pc:sldChg chg="modSp">
        <pc:chgData name="Adam Levensohn" userId="1003BFFD9A404E80@LIVE.COM" providerId="AD" clId="Web-{3E81854B-C178-4C11-82B3-7271D356EC1C}" dt="2018-02-06T19:26:31.033" v="50"/>
        <pc:sldMkLst>
          <pc:docMk/>
          <pc:sldMk cId="2990716623" sldId="300"/>
        </pc:sldMkLst>
        <pc:graphicFrameChg chg="mod modGraphic">
          <ac:chgData name="Adam Levensohn" userId="1003BFFD9A404E80@LIVE.COM" providerId="AD" clId="Web-{3E81854B-C178-4C11-82B3-7271D356EC1C}" dt="2018-02-06T19:26:31.033" v="50"/>
          <ac:graphicFrameMkLst>
            <pc:docMk/>
            <pc:sldMk cId="2990716623" sldId="300"/>
            <ac:graphicFrameMk id="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E2081-6468-44AC-8468-71959256049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44C28-0AC1-4B9F-BDEA-6C7C4CAB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44C28-0AC1-4B9F-BDEA-6C7C4CABBA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44C28-0AC1-4B9F-BDEA-6C7C4CABBA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44C28-0AC1-4B9F-BDEA-6C7C4CABBA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44C28-0AC1-4B9F-BDEA-6C7C4CABBA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44C28-0AC1-4B9F-BDEA-6C7C4CABBA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4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823462"/>
            <a:ext cx="4356098" cy="1384995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7" y="5439686"/>
            <a:ext cx="4356098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HCL logo-0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 bwMode="auto">
          <a:xfrm flipH="1">
            <a:off x="0" y="6054975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 userDrawn="1"/>
        </p:nvSpPr>
        <p:spPr>
          <a:xfrm>
            <a:off x="8584364" y="6565685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2018 HCL Products &amp; Platforms |  www.hcltech.com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22965" r="-106" b="6720"/>
          <a:stretch/>
        </p:blipFill>
        <p:spPr>
          <a:xfrm flipH="1">
            <a:off x="-21772" y="-25757"/>
            <a:ext cx="12213769" cy="6080732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 bwMode="auto">
          <a:xfrm>
            <a:off x="-12883" y="12354"/>
            <a:ext cx="9764729" cy="60426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50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0" y="319807"/>
            <a:ext cx="9351566" cy="573569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-287608" y="593605"/>
            <a:ext cx="3016748" cy="2443393"/>
          </a:xfrm>
          <a:prstGeom prst="triangle">
            <a:avLst>
              <a:gd name="adj" fmla="val 49949"/>
            </a:avLst>
          </a:prstGeom>
          <a:solidFill>
            <a:srgbClr val="0066B3"/>
          </a:solidFill>
          <a:ln w="1016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3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0" t="32504" r="22283" b="31808"/>
          <a:stretch/>
        </p:blipFill>
        <p:spPr>
          <a:xfrm>
            <a:off x="402336" y="6094095"/>
            <a:ext cx="1472257" cy="6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85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45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79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9055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250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86377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1952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0510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663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618691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/>
              <a:t>One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121940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5498D5"/>
                </a:solidFill>
                <a:latin typeface="Arial Black" charset="0"/>
                <a:ea typeface="Arial Black" charset="0"/>
                <a:cs typeface="Arial Black" charset="0"/>
              </a:rPr>
              <a:t>PRODUCTS &amp; PLATFORMS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3389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784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307279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9560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5971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37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419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5173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531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9376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81737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9170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228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26900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8233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53985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3991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417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658715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6929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9417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3780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43852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405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865707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110976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76617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17295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Titl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93854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/>
              <a:t>Two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535865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5119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823464"/>
            <a:ext cx="4356099" cy="1384995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7" y="5439688"/>
            <a:ext cx="4356099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HCL logo-0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8"/>
            <a:ext cx="1349407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 bwMode="auto">
          <a:xfrm flipH="1">
            <a:off x="2" y="6054975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 userDrawn="1"/>
        </p:nvSpPr>
        <p:spPr>
          <a:xfrm>
            <a:off x="8585250" y="6565685"/>
            <a:ext cx="3391954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22965" r="-106" b="6720"/>
          <a:stretch/>
        </p:blipFill>
        <p:spPr>
          <a:xfrm flipH="1">
            <a:off x="-21771" y="-25757"/>
            <a:ext cx="12213769" cy="6080732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 bwMode="auto">
          <a:xfrm>
            <a:off x="-12882" y="12354"/>
            <a:ext cx="9764729" cy="60426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50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1" y="319809"/>
            <a:ext cx="9351567" cy="573569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-287609" y="593605"/>
            <a:ext cx="3016748" cy="2443393"/>
          </a:xfrm>
          <a:prstGeom prst="triangle">
            <a:avLst>
              <a:gd name="adj" fmla="val 49949"/>
            </a:avLst>
          </a:prstGeom>
          <a:solidFill>
            <a:srgbClr val="0066B3"/>
          </a:solidFill>
          <a:ln w="1016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397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5417" y="6449403"/>
            <a:ext cx="35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>
                <a:solidFill>
                  <a:srgbClr val="0066B3"/>
                </a:solidFill>
                <a:latin typeface="Arial Black" charset="0"/>
                <a:ea typeface="Arial Black" charset="0"/>
                <a:cs typeface="Arial Black" charset="0"/>
              </a:rPr>
              <a:t>PRODUCTS &amp; PLATFORMS</a:t>
            </a:r>
          </a:p>
        </p:txBody>
      </p:sp>
    </p:spTree>
    <p:extLst>
      <p:ext uri="{BB962C8B-B14F-4D97-AF65-F5344CB8AC3E}">
        <p14:creationId xmlns:p14="http://schemas.microsoft.com/office/powerpoint/2010/main" val="3319363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388723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4398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82232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5" y="5859676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90"/>
            <a:ext cx="2368027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9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50"/>
            <a:ext cx="2393455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5"/>
            <a:ext cx="4958551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927" y="4052468"/>
            <a:ext cx="60241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400" b="1">
                <a:solidFill>
                  <a:srgbClr val="FFFFFF"/>
                </a:solidFill>
              </a:rPr>
              <a:t>$7 </a:t>
            </a:r>
            <a:r>
              <a:rPr lang="en-US" sz="1400">
                <a:solidFill>
                  <a:srgbClr val="FFFFFF"/>
                </a:solidFill>
              </a:rPr>
              <a:t>BILLION ENTERPRISE | </a:t>
            </a:r>
            <a:r>
              <a:rPr lang="en-US" sz="1400" b="1">
                <a:solidFill>
                  <a:srgbClr val="FFFFFF"/>
                </a:solidFill>
              </a:rPr>
              <a:t>110,000</a:t>
            </a:r>
            <a:r>
              <a:rPr lang="en-US" sz="1400">
                <a:solidFill>
                  <a:srgbClr val="FFFFFF"/>
                </a:solidFill>
              </a:rPr>
              <a:t> IDEAPRENEURS | </a:t>
            </a:r>
            <a:r>
              <a:rPr lang="en-US" sz="1400" b="1">
                <a:solidFill>
                  <a:srgbClr val="FFFFFF"/>
                </a:solidFill>
              </a:rPr>
              <a:t>31</a:t>
            </a:r>
            <a:r>
              <a:rPr lang="en-US" sz="1400">
                <a:solidFill>
                  <a:srgbClr val="FFFFFF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58150810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5" y="5859676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90"/>
            <a:ext cx="2368027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9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50"/>
            <a:ext cx="2393455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5"/>
            <a:ext cx="4958551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927" y="4052468"/>
            <a:ext cx="60241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400" b="1">
                <a:solidFill>
                  <a:srgbClr val="FFFFFF"/>
                </a:solidFill>
              </a:rPr>
              <a:t>$7 </a:t>
            </a:r>
            <a:r>
              <a:rPr lang="en-US" sz="1400">
                <a:solidFill>
                  <a:srgbClr val="FFFFFF"/>
                </a:solidFill>
              </a:rPr>
              <a:t>BILLION ENTERPRISE | </a:t>
            </a:r>
            <a:r>
              <a:rPr lang="en-US" sz="1400" b="1">
                <a:solidFill>
                  <a:srgbClr val="FFFFFF"/>
                </a:solidFill>
              </a:rPr>
              <a:t>110,000</a:t>
            </a:r>
            <a:r>
              <a:rPr lang="en-US" sz="1400">
                <a:solidFill>
                  <a:srgbClr val="FFFFFF"/>
                </a:solidFill>
              </a:rPr>
              <a:t> IDEAPRENEURS | </a:t>
            </a:r>
            <a:r>
              <a:rPr lang="en-US" sz="1400" b="1">
                <a:solidFill>
                  <a:srgbClr val="FFFFFF"/>
                </a:solidFill>
              </a:rPr>
              <a:t>31</a:t>
            </a:r>
            <a:r>
              <a:rPr lang="en-US" sz="1400">
                <a:solidFill>
                  <a:srgbClr val="FFFFFF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30289494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$7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BILLION ENTERPRISE |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110,000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IDEAPRENEURS |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31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86065790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22685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1584" y="59268"/>
            <a:ext cx="11190816" cy="5232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52454" y="1249200"/>
            <a:ext cx="11087100" cy="475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8209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3058" cy="6038055"/>
          </a:xfrm>
          <a:prstGeom prst="rect">
            <a:avLst/>
          </a:prstGeom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823462"/>
            <a:ext cx="4356098" cy="1384995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7" y="5439686"/>
            <a:ext cx="4356098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 bwMode="auto">
          <a:xfrm flipH="1">
            <a:off x="0" y="6054975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 userDrawn="1"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2018 HCL Technologies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100252715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005051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9379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8062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04138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9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</a:rPr>
              <a:t>$7 </a:t>
            </a:r>
            <a:r>
              <a:rPr lang="en-US" sz="1400">
                <a:solidFill>
                  <a:schemeClr val="bg1"/>
                </a:solidFill>
              </a:rPr>
              <a:t>BILLION ENTERPRISE | </a:t>
            </a:r>
            <a:r>
              <a:rPr lang="en-US" sz="1400" b="1">
                <a:solidFill>
                  <a:schemeClr val="bg1"/>
                </a:solidFill>
              </a:rPr>
              <a:t>110,000</a:t>
            </a:r>
            <a:r>
              <a:rPr lang="en-US" sz="1400">
                <a:solidFill>
                  <a:schemeClr val="bg1"/>
                </a:solidFill>
              </a:rPr>
              <a:t> IDEAPRENEURS | </a:t>
            </a:r>
            <a:r>
              <a:rPr lang="en-US" sz="1400" b="1">
                <a:solidFill>
                  <a:schemeClr val="bg1"/>
                </a:solidFill>
              </a:rPr>
              <a:t>31</a:t>
            </a:r>
            <a:r>
              <a:rPr lang="en-US" sz="140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173941012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9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</a:rPr>
              <a:t>$7 </a:t>
            </a:r>
            <a:r>
              <a:rPr lang="en-US" sz="1400">
                <a:solidFill>
                  <a:schemeClr val="bg1"/>
                </a:solidFill>
              </a:rPr>
              <a:t>BILLION ENTERPRISE | </a:t>
            </a:r>
            <a:r>
              <a:rPr lang="en-US" sz="1400" b="1">
                <a:solidFill>
                  <a:schemeClr val="bg1"/>
                </a:solidFill>
              </a:rPr>
              <a:t>110,000</a:t>
            </a:r>
            <a:r>
              <a:rPr lang="en-US" sz="1400">
                <a:solidFill>
                  <a:schemeClr val="bg1"/>
                </a:solidFill>
              </a:rPr>
              <a:t> IDEAPRENEURS | </a:t>
            </a:r>
            <a:r>
              <a:rPr lang="en-US" sz="1400" b="1">
                <a:solidFill>
                  <a:schemeClr val="bg1"/>
                </a:solidFill>
              </a:rPr>
              <a:t>31</a:t>
            </a:r>
            <a:r>
              <a:rPr lang="en-US" sz="140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380073079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84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$7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BILLION ENTERPRISE |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110,000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IDEAPRENEURS |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31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72771860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 userDrawn="1"/>
        </p:nvGrpSpPr>
        <p:grpSpPr bwMode="auto">
          <a:xfrm>
            <a:off x="-201085" y="-141288"/>
            <a:ext cx="12585702" cy="7137401"/>
            <a:chOff x="-151325" y="-141165"/>
            <a:chExt cx="9439923" cy="7136527"/>
          </a:xfrm>
        </p:grpSpPr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458318" y="658207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683719" y="658207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7"/>
              <p:cNvGrpSpPr>
                <a:grpSpLocks/>
              </p:cNvGrpSpPr>
              <p:nvPr userDrawn="1"/>
            </p:nvGrpSpPr>
            <p:grpSpPr bwMode="auto"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1578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6337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8"/>
              <p:cNvGrpSpPr>
                <a:grpSpLocks/>
              </p:cNvGrpSpPr>
              <p:nvPr userDrawn="1"/>
            </p:nvGrpSpPr>
            <p:grpSpPr bwMode="auto"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1549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725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19"/>
              <p:cNvGrpSpPr>
                <a:grpSpLocks/>
              </p:cNvGrpSpPr>
              <p:nvPr userDrawn="1"/>
            </p:nvGrpSpPr>
            <p:grpSpPr bwMode="auto"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4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3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0"/>
              <p:cNvGrpSpPr>
                <a:grpSpLocks/>
              </p:cNvGrpSpPr>
              <p:nvPr userDrawn="1"/>
            </p:nvGrpSpPr>
            <p:grpSpPr bwMode="auto"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55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14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1"/>
              <p:cNvGrpSpPr>
                <a:grpSpLocks/>
              </p:cNvGrpSpPr>
              <p:nvPr userDrawn="1"/>
            </p:nvGrpSpPr>
            <p:grpSpPr bwMode="auto"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26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285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2"/>
              <p:cNvGrpSpPr>
                <a:grpSpLocks/>
              </p:cNvGrpSpPr>
              <p:nvPr userDrawn="1"/>
            </p:nvGrpSpPr>
            <p:grpSpPr bwMode="auto"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0209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4149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3"/>
              <p:cNvGrpSpPr>
                <a:grpSpLocks/>
              </p:cNvGrpSpPr>
              <p:nvPr userDrawn="1"/>
            </p:nvGrpSpPr>
            <p:grpSpPr bwMode="auto"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6268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858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4"/>
              <p:cNvGrpSpPr>
                <a:grpSpLocks/>
              </p:cNvGrpSpPr>
              <p:nvPr userDrawn="1"/>
            </p:nvGrpSpPr>
            <p:grpSpPr bwMode="auto"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97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56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5"/>
              <p:cNvGrpSpPr>
                <a:grpSpLocks/>
              </p:cNvGrpSpPr>
              <p:nvPr userDrawn="1"/>
            </p:nvGrpSpPr>
            <p:grpSpPr bwMode="auto"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68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27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6"/>
              <p:cNvGrpSpPr>
                <a:grpSpLocks/>
              </p:cNvGrpSpPr>
              <p:nvPr userDrawn="1"/>
            </p:nvGrpSpPr>
            <p:grpSpPr bwMode="auto"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2" name="Straight Connector 131"/>
                <p:cNvCxnSpPr/>
                <p:nvPr userDrawn="1"/>
              </p:nvCxnSpPr>
              <p:spPr>
                <a:xfrm>
                  <a:off x="8135395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00362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7"/>
              <p:cNvGrpSpPr>
                <a:grpSpLocks/>
              </p:cNvGrpSpPr>
              <p:nvPr userDrawn="1"/>
            </p:nvGrpSpPr>
            <p:grpSpPr bwMode="auto"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0" name="Straight Connector 129"/>
                <p:cNvCxnSpPr/>
                <p:nvPr userDrawn="1"/>
              </p:nvCxnSpPr>
              <p:spPr>
                <a:xfrm>
                  <a:off x="815574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 userDrawn="1"/>
              </p:nvCxnSpPr>
              <p:spPr>
                <a:xfrm>
                  <a:off x="800333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7"/>
            <p:cNvGrpSpPr>
              <a:grpSpLocks/>
            </p:cNvGrpSpPr>
            <p:nvPr userDrawn="1"/>
          </p:nvGrpSpPr>
          <p:grpSpPr bwMode="auto"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rot="5400000">
                <a:off x="-177752" y="39295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1"/>
              <p:cNvGrpSpPr>
                <a:grpSpLocks/>
              </p:cNvGrpSpPr>
              <p:nvPr userDrawn="1"/>
            </p:nvGrpSpPr>
            <p:grpSpPr bwMode="auto"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1511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6273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2"/>
              <p:cNvGrpSpPr>
                <a:grpSpLocks/>
              </p:cNvGrpSpPr>
              <p:nvPr userDrawn="1"/>
            </p:nvGrpSpPr>
            <p:grpSpPr bwMode="auto"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095103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4272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3"/>
              <p:cNvGrpSpPr>
                <a:grpSpLocks/>
              </p:cNvGrpSpPr>
              <p:nvPr userDrawn="1"/>
            </p:nvGrpSpPr>
            <p:grpSpPr bwMode="auto"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14775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62394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4"/>
              <p:cNvGrpSpPr>
                <a:grpSpLocks/>
              </p:cNvGrpSpPr>
              <p:nvPr userDrawn="1"/>
            </p:nvGrpSpPr>
            <p:grpSpPr bwMode="auto"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1540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63019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5"/>
              <p:cNvGrpSpPr>
                <a:grpSpLocks/>
              </p:cNvGrpSpPr>
              <p:nvPr userDrawn="1"/>
            </p:nvGrpSpPr>
            <p:grpSpPr bwMode="auto"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1443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6205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6"/>
              <p:cNvGrpSpPr>
                <a:grpSpLocks/>
              </p:cNvGrpSpPr>
              <p:nvPr userDrawn="1"/>
            </p:nvGrpSpPr>
            <p:grpSpPr bwMode="auto"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1506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6268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7"/>
              <p:cNvGrpSpPr>
                <a:grpSpLocks/>
              </p:cNvGrpSpPr>
              <p:nvPr userDrawn="1"/>
            </p:nvGrpSpPr>
            <p:grpSpPr bwMode="auto"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1568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6330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8"/>
              <p:cNvGrpSpPr>
                <a:grpSpLocks/>
              </p:cNvGrpSpPr>
              <p:nvPr userDrawn="1"/>
            </p:nvGrpSpPr>
            <p:grpSpPr bwMode="auto"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14725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62344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89"/>
              <p:cNvGrpSpPr>
                <a:grpSpLocks/>
              </p:cNvGrpSpPr>
              <p:nvPr userDrawn="1"/>
            </p:nvGrpSpPr>
            <p:grpSpPr bwMode="auto"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1535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62969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0"/>
              <p:cNvGrpSpPr>
                <a:grpSpLocks/>
              </p:cNvGrpSpPr>
              <p:nvPr userDrawn="1"/>
            </p:nvGrpSpPr>
            <p:grpSpPr bwMode="auto"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7" name="Straight Connector 96"/>
                <p:cNvCxnSpPr/>
                <p:nvPr userDrawn="1"/>
              </p:nvCxnSpPr>
              <p:spPr>
                <a:xfrm>
                  <a:off x="811438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796200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1"/>
              <p:cNvGrpSpPr>
                <a:grpSpLocks/>
              </p:cNvGrpSpPr>
              <p:nvPr userDrawn="1"/>
            </p:nvGrpSpPr>
            <p:grpSpPr bwMode="auto"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5" name="Straight Connector 94"/>
                <p:cNvCxnSpPr/>
                <p:nvPr userDrawn="1"/>
              </p:nvCxnSpPr>
              <p:spPr>
                <a:xfrm>
                  <a:off x="811561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 userDrawn="1"/>
              </p:nvCxnSpPr>
              <p:spPr>
                <a:xfrm>
                  <a:off x="796323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/>
              <p:cNvCxnSpPr/>
              <p:nvPr userDrawn="1"/>
            </p:nvCxnSpPr>
            <p:spPr>
              <a:xfrm rot="5400000">
                <a:off x="-177752" y="633741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 rot="5400000">
                <a:off x="-177883" y="39295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6"/>
              <p:cNvGrpSpPr>
                <a:grpSpLocks/>
              </p:cNvGrpSpPr>
              <p:nvPr userDrawn="1"/>
            </p:nvGrpSpPr>
            <p:grpSpPr bwMode="auto"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74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36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7"/>
              <p:cNvGrpSpPr>
                <a:grpSpLocks/>
              </p:cNvGrpSpPr>
              <p:nvPr userDrawn="1"/>
            </p:nvGrpSpPr>
            <p:grpSpPr bwMode="auto"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1573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6335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8"/>
              <p:cNvGrpSpPr>
                <a:grpSpLocks/>
              </p:cNvGrpSpPr>
              <p:nvPr userDrawn="1"/>
            </p:nvGrpSpPr>
            <p:grpSpPr bwMode="auto"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410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029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9"/>
              <p:cNvGrpSpPr>
                <a:grpSpLocks/>
              </p:cNvGrpSpPr>
              <p:nvPr userDrawn="1"/>
            </p:nvGrpSpPr>
            <p:grpSpPr bwMode="auto"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6035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654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0"/>
              <p:cNvGrpSpPr>
                <a:grpSpLocks/>
              </p:cNvGrpSpPr>
              <p:nvPr userDrawn="1"/>
            </p:nvGrpSpPr>
            <p:grpSpPr bwMode="auto"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07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269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1"/>
              <p:cNvGrpSpPr>
                <a:grpSpLocks/>
              </p:cNvGrpSpPr>
              <p:nvPr userDrawn="1"/>
            </p:nvGrpSpPr>
            <p:grpSpPr bwMode="auto"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69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31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2"/>
              <p:cNvGrpSpPr>
                <a:grpSpLocks/>
              </p:cNvGrpSpPr>
              <p:nvPr userDrawn="1"/>
            </p:nvGrpSpPr>
            <p:grpSpPr bwMode="auto"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632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94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3"/>
              <p:cNvGrpSpPr>
                <a:grpSpLocks/>
              </p:cNvGrpSpPr>
              <p:nvPr userDrawn="1"/>
            </p:nvGrpSpPr>
            <p:grpSpPr bwMode="auto"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360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2979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4"/>
              <p:cNvGrpSpPr>
                <a:grpSpLocks/>
              </p:cNvGrpSpPr>
              <p:nvPr userDrawn="1"/>
            </p:nvGrpSpPr>
            <p:grpSpPr bwMode="auto"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985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604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5"/>
              <p:cNvGrpSpPr>
                <a:grpSpLocks/>
              </p:cNvGrpSpPr>
              <p:nvPr userDrawn="1"/>
            </p:nvGrpSpPr>
            <p:grpSpPr bwMode="auto"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2" name="Straight Connector 61"/>
                <p:cNvCxnSpPr/>
                <p:nvPr userDrawn="1"/>
              </p:nvCxnSpPr>
              <p:spPr>
                <a:xfrm>
                  <a:off x="813502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798264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6"/>
              <p:cNvGrpSpPr>
                <a:grpSpLocks/>
              </p:cNvGrpSpPr>
              <p:nvPr userDrawn="1"/>
            </p:nvGrpSpPr>
            <p:grpSpPr bwMode="auto"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0" name="Straight Connector 59"/>
                <p:cNvCxnSpPr/>
                <p:nvPr userDrawn="1"/>
              </p:nvCxnSpPr>
              <p:spPr>
                <a:xfrm>
                  <a:off x="813624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 userDrawn="1"/>
              </p:nvCxnSpPr>
              <p:spPr>
                <a:xfrm>
                  <a:off x="7983866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/>
              <p:cNvCxnSpPr/>
              <p:nvPr userDrawn="1"/>
            </p:nvCxnSpPr>
            <p:spPr>
              <a:xfrm rot="5400000">
                <a:off x="-177883" y="633741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9"/>
            <p:cNvGrpSpPr>
              <a:grpSpLocks/>
            </p:cNvGrpSpPr>
            <p:nvPr userDrawn="1"/>
          </p:nvGrpSpPr>
          <p:grpSpPr bwMode="auto"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2" name="Straight Connector 11"/>
              <p:cNvCxnSpPr/>
              <p:nvPr userDrawn="1"/>
            </p:nvCxnSpPr>
            <p:spPr>
              <a:xfrm>
                <a:off x="458318" y="658250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8683719" y="658250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2"/>
              <p:cNvGrpSpPr>
                <a:grpSpLocks/>
              </p:cNvGrpSpPr>
              <p:nvPr userDrawn="1"/>
            </p:nvGrpSpPr>
            <p:grpSpPr bwMode="auto"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1578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6337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3"/>
              <p:cNvGrpSpPr>
                <a:grpSpLocks/>
              </p:cNvGrpSpPr>
              <p:nvPr userDrawn="1"/>
            </p:nvGrpSpPr>
            <p:grpSpPr bwMode="auto"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1549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725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4"/>
              <p:cNvGrpSpPr>
                <a:grpSpLocks/>
              </p:cNvGrpSpPr>
              <p:nvPr userDrawn="1"/>
            </p:nvGrpSpPr>
            <p:grpSpPr bwMode="auto"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4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3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5"/>
              <p:cNvGrpSpPr>
                <a:grpSpLocks/>
              </p:cNvGrpSpPr>
              <p:nvPr userDrawn="1"/>
            </p:nvGrpSpPr>
            <p:grpSpPr bwMode="auto"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55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14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6"/>
              <p:cNvGrpSpPr>
                <a:grpSpLocks/>
              </p:cNvGrpSpPr>
              <p:nvPr userDrawn="1"/>
            </p:nvGrpSpPr>
            <p:grpSpPr bwMode="auto"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26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285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7"/>
              <p:cNvGrpSpPr>
                <a:grpSpLocks/>
              </p:cNvGrpSpPr>
              <p:nvPr userDrawn="1"/>
            </p:nvGrpSpPr>
            <p:grpSpPr bwMode="auto"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0209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4149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8"/>
              <p:cNvGrpSpPr>
                <a:grpSpLocks/>
              </p:cNvGrpSpPr>
              <p:nvPr userDrawn="1"/>
            </p:nvGrpSpPr>
            <p:grpSpPr bwMode="auto"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6268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858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19"/>
              <p:cNvGrpSpPr>
                <a:grpSpLocks/>
              </p:cNvGrpSpPr>
              <p:nvPr userDrawn="1"/>
            </p:nvGrpSpPr>
            <p:grpSpPr bwMode="auto"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97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56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0"/>
              <p:cNvGrpSpPr>
                <a:grpSpLocks/>
              </p:cNvGrpSpPr>
              <p:nvPr userDrawn="1"/>
            </p:nvGrpSpPr>
            <p:grpSpPr bwMode="auto"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68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27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1"/>
              <p:cNvGrpSpPr>
                <a:grpSpLocks/>
              </p:cNvGrpSpPr>
              <p:nvPr userDrawn="1"/>
            </p:nvGrpSpPr>
            <p:grpSpPr bwMode="auto"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8135395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00362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2"/>
              <p:cNvGrpSpPr>
                <a:grpSpLocks/>
              </p:cNvGrpSpPr>
              <p:nvPr userDrawn="1"/>
            </p:nvGrpSpPr>
            <p:grpSpPr bwMode="auto"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815574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800333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10" y="1816102"/>
            <a:ext cx="725275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612773" y="1134600"/>
            <a:ext cx="10969627" cy="536519"/>
          </a:xfrm>
        </p:spPr>
        <p:txBody>
          <a:bodyPr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8058382" y="1816102"/>
            <a:ext cx="352083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1717" y="6399212"/>
            <a:ext cx="7251344" cy="458788"/>
          </a:xfrm>
        </p:spPr>
        <p:txBody>
          <a:bodyPr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517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-201085" y="-141288"/>
            <a:ext cx="12585702" cy="7137401"/>
            <a:chOff x="-151325" y="-141165"/>
            <a:chExt cx="9439923" cy="7136527"/>
          </a:xfrm>
        </p:grpSpPr>
        <p:grpSp>
          <p:nvGrpSpPr>
            <p:cNvPr id="5" name="Group 6"/>
            <p:cNvGrpSpPr>
              <a:grpSpLocks/>
            </p:cNvGrpSpPr>
            <p:nvPr userDrawn="1"/>
          </p:nvGrpSpPr>
          <p:grpSpPr bwMode="auto"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458318" y="658207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683719" y="658207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8"/>
              <p:cNvGrpSpPr>
                <a:grpSpLocks/>
              </p:cNvGrpSpPr>
              <p:nvPr userDrawn="1"/>
            </p:nvGrpSpPr>
            <p:grpSpPr bwMode="auto"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1578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6337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9"/>
              <p:cNvGrpSpPr>
                <a:grpSpLocks/>
              </p:cNvGrpSpPr>
              <p:nvPr userDrawn="1"/>
            </p:nvGrpSpPr>
            <p:grpSpPr bwMode="auto"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1549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725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20"/>
              <p:cNvGrpSpPr>
                <a:grpSpLocks/>
              </p:cNvGrpSpPr>
              <p:nvPr userDrawn="1"/>
            </p:nvGrpSpPr>
            <p:grpSpPr bwMode="auto"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4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3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21"/>
              <p:cNvGrpSpPr>
                <a:grpSpLocks/>
              </p:cNvGrpSpPr>
              <p:nvPr userDrawn="1"/>
            </p:nvGrpSpPr>
            <p:grpSpPr bwMode="auto"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55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14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22"/>
              <p:cNvGrpSpPr>
                <a:grpSpLocks/>
              </p:cNvGrpSpPr>
              <p:nvPr userDrawn="1"/>
            </p:nvGrpSpPr>
            <p:grpSpPr bwMode="auto"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26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285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3"/>
              <p:cNvGrpSpPr>
                <a:grpSpLocks/>
              </p:cNvGrpSpPr>
              <p:nvPr userDrawn="1"/>
            </p:nvGrpSpPr>
            <p:grpSpPr bwMode="auto"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0209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4149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4"/>
              <p:cNvGrpSpPr>
                <a:grpSpLocks/>
              </p:cNvGrpSpPr>
              <p:nvPr userDrawn="1"/>
            </p:nvGrpSpPr>
            <p:grpSpPr bwMode="auto"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6268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858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5"/>
              <p:cNvGrpSpPr>
                <a:grpSpLocks/>
              </p:cNvGrpSpPr>
              <p:nvPr userDrawn="1"/>
            </p:nvGrpSpPr>
            <p:grpSpPr bwMode="auto"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97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56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6"/>
              <p:cNvGrpSpPr>
                <a:grpSpLocks/>
              </p:cNvGrpSpPr>
              <p:nvPr userDrawn="1"/>
            </p:nvGrpSpPr>
            <p:grpSpPr bwMode="auto"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1" name="Straight Connector 130"/>
                <p:cNvCxnSpPr/>
                <p:nvPr userDrawn="1"/>
              </p:nvCxnSpPr>
              <p:spPr>
                <a:xfrm>
                  <a:off x="813568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 userDrawn="1"/>
              </p:nvCxnSpPr>
              <p:spPr>
                <a:xfrm>
                  <a:off x="798327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7"/>
              <p:cNvGrpSpPr>
                <a:grpSpLocks/>
              </p:cNvGrpSpPr>
              <p:nvPr userDrawn="1"/>
            </p:nvGrpSpPr>
            <p:grpSpPr bwMode="auto"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9" name="Straight Connector 128"/>
                <p:cNvCxnSpPr/>
                <p:nvPr userDrawn="1"/>
              </p:nvCxnSpPr>
              <p:spPr>
                <a:xfrm>
                  <a:off x="8135395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 userDrawn="1"/>
              </p:nvCxnSpPr>
              <p:spPr>
                <a:xfrm>
                  <a:off x="800362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8"/>
              <p:cNvGrpSpPr>
                <a:grpSpLocks/>
              </p:cNvGrpSpPr>
              <p:nvPr userDrawn="1"/>
            </p:nvGrpSpPr>
            <p:grpSpPr bwMode="auto"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7" name="Straight Connector 126"/>
                <p:cNvCxnSpPr/>
                <p:nvPr userDrawn="1"/>
              </p:nvCxnSpPr>
              <p:spPr>
                <a:xfrm>
                  <a:off x="815574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 userDrawn="1"/>
              </p:nvCxnSpPr>
              <p:spPr>
                <a:xfrm>
                  <a:off x="800333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79" name="Straight Connector 78"/>
              <p:cNvCxnSpPr/>
              <p:nvPr userDrawn="1"/>
            </p:nvCxnSpPr>
            <p:spPr>
              <a:xfrm rot="5400000">
                <a:off x="-177752" y="39295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82"/>
              <p:cNvGrpSpPr>
                <a:grpSpLocks/>
              </p:cNvGrpSpPr>
              <p:nvPr userDrawn="1"/>
            </p:nvGrpSpPr>
            <p:grpSpPr bwMode="auto"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1511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6273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3"/>
              <p:cNvGrpSpPr>
                <a:grpSpLocks/>
              </p:cNvGrpSpPr>
              <p:nvPr userDrawn="1"/>
            </p:nvGrpSpPr>
            <p:grpSpPr bwMode="auto"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095103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4272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4"/>
              <p:cNvGrpSpPr>
                <a:grpSpLocks/>
              </p:cNvGrpSpPr>
              <p:nvPr userDrawn="1"/>
            </p:nvGrpSpPr>
            <p:grpSpPr bwMode="auto"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14775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62394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5"/>
              <p:cNvGrpSpPr>
                <a:grpSpLocks/>
              </p:cNvGrpSpPr>
              <p:nvPr userDrawn="1"/>
            </p:nvGrpSpPr>
            <p:grpSpPr bwMode="auto"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1540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63019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6"/>
              <p:cNvGrpSpPr>
                <a:grpSpLocks/>
              </p:cNvGrpSpPr>
              <p:nvPr userDrawn="1"/>
            </p:nvGrpSpPr>
            <p:grpSpPr bwMode="auto"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1443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6205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7"/>
              <p:cNvGrpSpPr>
                <a:grpSpLocks/>
              </p:cNvGrpSpPr>
              <p:nvPr userDrawn="1"/>
            </p:nvGrpSpPr>
            <p:grpSpPr bwMode="auto"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1506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6268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8"/>
              <p:cNvGrpSpPr>
                <a:grpSpLocks/>
              </p:cNvGrpSpPr>
              <p:nvPr userDrawn="1"/>
            </p:nvGrpSpPr>
            <p:grpSpPr bwMode="auto"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1568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6330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9"/>
              <p:cNvGrpSpPr>
                <a:grpSpLocks/>
              </p:cNvGrpSpPr>
              <p:nvPr userDrawn="1"/>
            </p:nvGrpSpPr>
            <p:grpSpPr bwMode="auto"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14725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62344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90"/>
              <p:cNvGrpSpPr>
                <a:grpSpLocks/>
              </p:cNvGrpSpPr>
              <p:nvPr userDrawn="1"/>
            </p:nvGrpSpPr>
            <p:grpSpPr bwMode="auto"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6" name="Straight Connector 95"/>
                <p:cNvCxnSpPr/>
                <p:nvPr userDrawn="1"/>
              </p:nvCxnSpPr>
              <p:spPr>
                <a:xfrm>
                  <a:off x="811535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 userDrawn="1"/>
              </p:nvCxnSpPr>
              <p:spPr>
                <a:xfrm>
                  <a:off x="7962969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91"/>
              <p:cNvGrpSpPr>
                <a:grpSpLocks/>
              </p:cNvGrpSpPr>
              <p:nvPr userDrawn="1"/>
            </p:nvGrpSpPr>
            <p:grpSpPr bwMode="auto"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4" name="Straight Connector 93"/>
                <p:cNvCxnSpPr/>
                <p:nvPr userDrawn="1"/>
              </p:nvCxnSpPr>
              <p:spPr>
                <a:xfrm>
                  <a:off x="811438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 userDrawn="1"/>
              </p:nvCxnSpPr>
              <p:spPr>
                <a:xfrm>
                  <a:off x="796200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92"/>
              <p:cNvGrpSpPr>
                <a:grpSpLocks/>
              </p:cNvGrpSpPr>
              <p:nvPr userDrawn="1"/>
            </p:nvGrpSpPr>
            <p:grpSpPr bwMode="auto"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2" name="Straight Connector 91"/>
                <p:cNvCxnSpPr/>
                <p:nvPr userDrawn="1"/>
              </p:nvCxnSpPr>
              <p:spPr>
                <a:xfrm>
                  <a:off x="811561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 userDrawn="1"/>
              </p:nvCxnSpPr>
              <p:spPr>
                <a:xfrm>
                  <a:off x="796323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 userDrawn="1"/>
            </p:nvCxnSpPr>
            <p:spPr>
              <a:xfrm rot="5400000">
                <a:off x="-177752" y="633741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 rot="5400000">
                <a:off x="-177883" y="39295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7"/>
              <p:cNvGrpSpPr>
                <a:grpSpLocks/>
              </p:cNvGrpSpPr>
              <p:nvPr userDrawn="1"/>
            </p:nvGrpSpPr>
            <p:grpSpPr bwMode="auto"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74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36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8"/>
              <p:cNvGrpSpPr>
                <a:grpSpLocks/>
              </p:cNvGrpSpPr>
              <p:nvPr userDrawn="1"/>
            </p:nvGrpSpPr>
            <p:grpSpPr bwMode="auto"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1573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6335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9"/>
              <p:cNvGrpSpPr>
                <a:grpSpLocks/>
              </p:cNvGrpSpPr>
              <p:nvPr userDrawn="1"/>
            </p:nvGrpSpPr>
            <p:grpSpPr bwMode="auto"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410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029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50"/>
              <p:cNvGrpSpPr>
                <a:grpSpLocks/>
              </p:cNvGrpSpPr>
              <p:nvPr userDrawn="1"/>
            </p:nvGrpSpPr>
            <p:grpSpPr bwMode="auto"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6035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654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51"/>
              <p:cNvGrpSpPr>
                <a:grpSpLocks/>
              </p:cNvGrpSpPr>
              <p:nvPr userDrawn="1"/>
            </p:nvGrpSpPr>
            <p:grpSpPr bwMode="auto"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07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269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52"/>
              <p:cNvGrpSpPr>
                <a:grpSpLocks/>
              </p:cNvGrpSpPr>
              <p:nvPr userDrawn="1"/>
            </p:nvGrpSpPr>
            <p:grpSpPr bwMode="auto"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69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31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3"/>
              <p:cNvGrpSpPr>
                <a:grpSpLocks/>
              </p:cNvGrpSpPr>
              <p:nvPr userDrawn="1"/>
            </p:nvGrpSpPr>
            <p:grpSpPr bwMode="auto"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632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94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4"/>
              <p:cNvGrpSpPr>
                <a:grpSpLocks/>
              </p:cNvGrpSpPr>
              <p:nvPr userDrawn="1"/>
            </p:nvGrpSpPr>
            <p:grpSpPr bwMode="auto"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360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2979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5"/>
              <p:cNvGrpSpPr>
                <a:grpSpLocks/>
              </p:cNvGrpSpPr>
              <p:nvPr userDrawn="1"/>
            </p:nvGrpSpPr>
            <p:grpSpPr bwMode="auto"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1" name="Straight Connector 60"/>
                <p:cNvCxnSpPr/>
                <p:nvPr userDrawn="1"/>
              </p:nvCxnSpPr>
              <p:spPr>
                <a:xfrm>
                  <a:off x="8135985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 userDrawn="1"/>
              </p:nvCxnSpPr>
              <p:spPr>
                <a:xfrm>
                  <a:off x="7983604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6"/>
              <p:cNvGrpSpPr>
                <a:grpSpLocks/>
              </p:cNvGrpSpPr>
              <p:nvPr userDrawn="1"/>
            </p:nvGrpSpPr>
            <p:grpSpPr bwMode="auto"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9" name="Straight Connector 58"/>
                <p:cNvCxnSpPr/>
                <p:nvPr userDrawn="1"/>
              </p:nvCxnSpPr>
              <p:spPr>
                <a:xfrm>
                  <a:off x="813502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 userDrawn="1"/>
              </p:nvCxnSpPr>
              <p:spPr>
                <a:xfrm>
                  <a:off x="798264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7"/>
              <p:cNvGrpSpPr>
                <a:grpSpLocks/>
              </p:cNvGrpSpPr>
              <p:nvPr userDrawn="1"/>
            </p:nvGrpSpPr>
            <p:grpSpPr bwMode="auto"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7" name="Straight Connector 56"/>
                <p:cNvCxnSpPr/>
                <p:nvPr userDrawn="1"/>
              </p:nvCxnSpPr>
              <p:spPr>
                <a:xfrm>
                  <a:off x="813624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 userDrawn="1"/>
              </p:nvCxnSpPr>
              <p:spPr>
                <a:xfrm>
                  <a:off x="7983866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 userDrawn="1"/>
            </p:nvCxnSpPr>
            <p:spPr>
              <a:xfrm rot="5400000">
                <a:off x="-177883" y="633741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0"/>
            <p:cNvGrpSpPr>
              <a:grpSpLocks/>
            </p:cNvGrpSpPr>
            <p:nvPr userDrawn="1"/>
          </p:nvGrpSpPr>
          <p:grpSpPr bwMode="auto"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9" name="Straight Connector 8"/>
              <p:cNvCxnSpPr/>
              <p:nvPr userDrawn="1"/>
            </p:nvCxnSpPr>
            <p:spPr>
              <a:xfrm>
                <a:off x="458318" y="658250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>
                <a:off x="8683719" y="658250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3"/>
              <p:cNvGrpSpPr>
                <a:grpSpLocks/>
              </p:cNvGrpSpPr>
              <p:nvPr userDrawn="1"/>
            </p:nvGrpSpPr>
            <p:grpSpPr bwMode="auto"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1578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6337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4"/>
              <p:cNvGrpSpPr>
                <a:grpSpLocks/>
              </p:cNvGrpSpPr>
              <p:nvPr userDrawn="1"/>
            </p:nvGrpSpPr>
            <p:grpSpPr bwMode="auto"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1549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725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5"/>
              <p:cNvGrpSpPr>
                <a:grpSpLocks/>
              </p:cNvGrpSpPr>
              <p:nvPr userDrawn="1"/>
            </p:nvGrpSpPr>
            <p:grpSpPr bwMode="auto"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4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3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6"/>
              <p:cNvGrpSpPr>
                <a:grpSpLocks/>
              </p:cNvGrpSpPr>
              <p:nvPr userDrawn="1"/>
            </p:nvGrpSpPr>
            <p:grpSpPr bwMode="auto"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55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14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7"/>
              <p:cNvGrpSpPr>
                <a:grpSpLocks/>
              </p:cNvGrpSpPr>
              <p:nvPr userDrawn="1"/>
            </p:nvGrpSpPr>
            <p:grpSpPr bwMode="auto"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26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285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8"/>
              <p:cNvGrpSpPr>
                <a:grpSpLocks/>
              </p:cNvGrpSpPr>
              <p:nvPr userDrawn="1"/>
            </p:nvGrpSpPr>
            <p:grpSpPr bwMode="auto"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0209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4149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9"/>
              <p:cNvGrpSpPr>
                <a:grpSpLocks/>
              </p:cNvGrpSpPr>
              <p:nvPr userDrawn="1"/>
            </p:nvGrpSpPr>
            <p:grpSpPr bwMode="auto"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6268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858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20"/>
              <p:cNvGrpSpPr>
                <a:grpSpLocks/>
              </p:cNvGrpSpPr>
              <p:nvPr userDrawn="1"/>
            </p:nvGrpSpPr>
            <p:grpSpPr bwMode="auto"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97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56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21"/>
              <p:cNvGrpSpPr>
                <a:grpSpLocks/>
              </p:cNvGrpSpPr>
              <p:nvPr userDrawn="1"/>
            </p:nvGrpSpPr>
            <p:grpSpPr bwMode="auto"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813568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798327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22"/>
              <p:cNvGrpSpPr>
                <a:grpSpLocks/>
              </p:cNvGrpSpPr>
              <p:nvPr userDrawn="1"/>
            </p:nvGrpSpPr>
            <p:grpSpPr bwMode="auto"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8135395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800362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3"/>
              <p:cNvGrpSpPr>
                <a:grpSpLocks/>
              </p:cNvGrpSpPr>
              <p:nvPr userDrawn="1"/>
            </p:nvGrpSpPr>
            <p:grpSpPr bwMode="auto"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815574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800333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1717" y="6399212"/>
            <a:ext cx="7251344" cy="458788"/>
          </a:xfrm>
        </p:spPr>
        <p:txBody>
          <a:bodyPr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4979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9" y="627063"/>
            <a:ext cx="11719983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1" y="1435100"/>
            <a:ext cx="5753100" cy="97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35100"/>
            <a:ext cx="5755216" cy="97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190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8919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618691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/>
              <a:t>One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121940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5498D5"/>
                </a:solidFill>
                <a:latin typeface="Arial Black" charset="0"/>
                <a:ea typeface="Arial Black" charset="0"/>
                <a:cs typeface="Arial Black" charset="0"/>
              </a:rPr>
              <a:t>PRODUCTS &amp; PLATFORMS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019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8/7/2018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27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18755"/>
            <a:ext cx="1137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 userDrawn="1"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406400" y="6565685"/>
            <a:ext cx="26777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59F80E-620D-49A1-BE04-AB53E30ABC2A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pPr marL="0" marR="0" lvl="0" indent="0" algn="l" defTabSz="1217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  |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8584364" y="6565685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2018 HCL Products &amp; Platforms |  www.hcltech.com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0" t="32504" r="22283" b="31808"/>
          <a:stretch/>
        </p:blipFill>
        <p:spPr>
          <a:xfrm>
            <a:off x="674172" y="6132446"/>
            <a:ext cx="1472257" cy="6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18755"/>
            <a:ext cx="1137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8"/>
            <a:ext cx="1349407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406400" y="6565685"/>
            <a:ext cx="26770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6859F80E-620D-49A1-BE04-AB53E30ABC2A}" type="slidenum"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  |</a:t>
            </a:r>
            <a:endParaRPr lang="en-US" sz="100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8585250" y="6565685"/>
            <a:ext cx="3391954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25417" y="6347805"/>
            <a:ext cx="35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>
                <a:solidFill>
                  <a:srgbClr val="0066B3"/>
                </a:solidFill>
                <a:latin typeface="Arial Black" charset="0"/>
                <a:ea typeface="Arial Black" charset="0"/>
                <a:cs typeface="Arial Black" charset="0"/>
              </a:rPr>
              <a:t>PRODUCTS &amp; PLATFORMS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67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18755"/>
            <a:ext cx="1137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406400" y="6565685"/>
            <a:ext cx="26777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9F80E-620D-49A1-BE04-AB53E30ABC2A}" type="slidenum"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eaLnBrk="1" hangingPunct="1"/>
              <a:t>‹#›</a:t>
            </a:fld>
            <a:r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  |</a:t>
            </a:r>
            <a:endParaRPr lang="en-US" sz="100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Technologies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11967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00" y="3916768"/>
            <a:ext cx="5439747" cy="1330044"/>
          </a:xfrm>
        </p:spPr>
        <p:txBody>
          <a:bodyPr/>
          <a:lstStyle/>
          <a:p>
            <a:pPr algn="ctr"/>
            <a:r>
              <a:rPr lang="it-IT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 to IBM Rational Synergy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0879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307285" y="340427"/>
            <a:ext cx="10723881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 Advanced parallel development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388" y="1477996"/>
            <a:ext cx="950878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Parallel Development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teams may be working on one application: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requires large development resources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requires separate maintenance team for issue updates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application may require many specific deliverables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multiple Platforms (OS)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multiple customers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multiple native languages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Process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Changes needs to be segmented (New Features and Defects)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783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307285" y="340427"/>
            <a:ext cx="10723881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Parallel development in Synergy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388" y="1084296"/>
            <a:ext cx="934767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Concurrent Development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Variant Development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Release Development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receive warnings about parallel versions of members: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check-out of a member</a:t>
            </a:r>
          </a:p>
          <a:p>
            <a:pPr marL="2114550" lvl="4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our check-out creates a parallel version of the member</a:t>
            </a:r>
          </a:p>
          <a:p>
            <a:pPr marL="2114550" lvl="4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check-in of a member or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completing a task</a:t>
            </a:r>
          </a:p>
          <a:p>
            <a:pPr marL="2114550" lvl="4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 parallel versions of your member exists and</a:t>
            </a:r>
          </a:p>
          <a:p>
            <a:pPr marL="2114550" lvl="4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other member version is checked in and</a:t>
            </a:r>
          </a:p>
          <a:p>
            <a:pPr marL="2114550" lvl="4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are allowed to check in a parallel version to this new state</a:t>
            </a:r>
          </a:p>
          <a:p>
            <a:pPr marL="2114550" lvl="4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405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307285" y="340427"/>
            <a:ext cx="10723881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Parallel development in Synergy using Merge Tool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52" y="959552"/>
            <a:ext cx="934767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Middle merge file starts from an automatic merge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and update this automatic merge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LEFT line or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RIGHT line or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Merge BOTH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 the resulting line</a:t>
            </a: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42" y="3124201"/>
            <a:ext cx="7163958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82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307285" y="340427"/>
            <a:ext cx="10723881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Integration with Change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987" y="1079500"/>
            <a:ext cx="9388475" cy="68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Integrated life cycle change management through Rational Change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Rational Synergy and Rational Change share the same repository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i.e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Rational Synergy Database due to which</a:t>
            </a:r>
          </a:p>
          <a:p>
            <a:pPr marL="1657350" lvl="3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 become more visible</a:t>
            </a:r>
          </a:p>
          <a:p>
            <a:pPr marL="1657350" lvl="3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Manageable</a:t>
            </a:r>
          </a:p>
          <a:p>
            <a:pPr marL="1657350" lvl="3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available for up-to-date reporting and decision making</a:t>
            </a:r>
          </a:p>
          <a:p>
            <a:pPr marL="1657350" lvl="3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developers a full context of their work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project managers full visibility of ‘proposed change’ throughout life cycle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044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307285" y="340427"/>
            <a:ext cx="10723881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0302" y="855696"/>
            <a:ext cx="934767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Provides complete requirement to </a:t>
            </a:r>
            <a:r>
              <a:rPr lang="en-IN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traceability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 developer’s management overhead through task based to-do list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manual records keeping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Eliminates individual file check-ins, preventing future build problems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Powerful synchronizing mechanism, intelligent conflict detection prior to the 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, thus reducing the time and effort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874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181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52878"/>
            <a:ext cx="5027613" cy="6191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   </a:t>
            </a:r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Overview of Rational Synergy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11055" y="1446640"/>
            <a:ext cx="98997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Rational Synergy is task based software configuration management (SCM) solution that supports medium to large development teams working in heterogeneous, distributed computing environments.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provides capabilities that help software and systems development teams work and collaborate faster and easier.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software delivery teams to manage the complexity of global collaboration and boosts overall productivity.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Records information about projects, tasks, processes and the people associated with them.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600" dirty="0"/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500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18209"/>
            <a:ext cx="5027613" cy="5403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Why Synergy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11055" y="1446640"/>
            <a:ext cx="98997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 Productivity while reducing cost of development and time to market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en-IN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friendly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en-IN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Scalable team support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en-IN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Ready to use process patterns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Integrated with Change for Change Requests and task based CM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783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52878"/>
            <a:ext cx="9478741" cy="6191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    Task Based Configuration Management (TBCM)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975418" y="1291007"/>
            <a:ext cx="99431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IBM Rational Synergy everything is task based starting from top level projects to subprojects, directories and files.</a:t>
            </a:r>
          </a:p>
          <a:p>
            <a:pPr marL="285750" indent="-285750" algn="just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related changes are identified by tasks</a:t>
            </a:r>
          </a:p>
          <a:p>
            <a:pPr marL="285750" indent="-285750" algn="just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166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161370" y="252878"/>
            <a:ext cx="1061687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  Task Based Configuration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9800" y="1033024"/>
            <a:ext cx="974954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it works?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Managers create a Project specific Release and tasks and publish it to the developers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developers creates a copy of the Projects and start working on their assigned tasks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 create their tasks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Checks out the file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the required changes in the file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Completes the task – This will automatically check in the file and will help other developers also aware about the latest changes and thus saves time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880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161370" y="252878"/>
            <a:ext cx="1082115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 Advantages of Task Based Configuration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57590"/>
            <a:ext cx="1073933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Avoids manual check-ins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Clear priorities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Makes it simpler for developers to know what other developers are doing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5"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0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161370" y="252878"/>
            <a:ext cx="10461234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  Global Software and system development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388" y="1477996"/>
            <a:ext cx="95087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Develops globally and manage centrally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 distributed software development through single repository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 Productivity and cost effectiveness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172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307285" y="340427"/>
            <a:ext cx="50276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Advanced Baseline and Delivery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2988" y="1477996"/>
            <a:ext cx="95087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Synergy provides a clear understanding of what is in the delivery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Baseline comparison also helps to monitor changes and enhancements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in gathering and understanding which change requests are partly or completely 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included in the baseline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914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auto">
          <a:xfrm>
            <a:off x="307285" y="340427"/>
            <a:ext cx="10723881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8325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98513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2800" kern="0" dirty="0">
                <a:solidFill>
                  <a:srgbClr val="00B0F0"/>
                </a:solidFill>
              </a:rPr>
              <a:t>   Component Based development support (CBD)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388" y="1477996"/>
            <a:ext cx="950878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Synergy provides better CBD by: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 controlling what component is published where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repository allows components to be uniquely identified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Establishing reuse mechanism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feature interaction and testing prior to production build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Managing the process of component sharing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ct val="150000"/>
            </a:pPr>
            <a:r>
              <a:rPr lang="en-IN" sz="1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n-IN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121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AAC9CDD87D514CA9308D499EF10A7C" ma:contentTypeVersion="2" ma:contentTypeDescription="Create a new document." ma:contentTypeScope="" ma:versionID="0adafb86fe56f1376c6b08d050e8ae02">
  <xsd:schema xmlns:xsd="http://www.w3.org/2001/XMLSchema" xmlns:xs="http://www.w3.org/2001/XMLSchema" xmlns:p="http://schemas.microsoft.com/office/2006/metadata/properties" xmlns:ns2="e5c889d4-97f7-4f93-9f79-284c49de8949" targetNamespace="http://schemas.microsoft.com/office/2006/metadata/properties" ma:root="true" ma:fieldsID="b18dee40b58e79f567bda896a9064742" ns2:_="">
    <xsd:import namespace="e5c889d4-97f7-4f93-9f79-284c49de89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889d4-97f7-4f93-9f79-284c49de89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58C678-A5FC-43D2-9661-FCA56B375768}">
  <ds:schemaRefs>
    <ds:schemaRef ds:uri="e5c889d4-97f7-4f93-9f79-284c49de89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5384C3-3763-4341-A857-3E0654852208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e5c889d4-97f7-4f93-9f79-284c49de894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60EEA3-9EA2-48A1-BD80-9D7B907992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6658</TotalTime>
  <Words>685</Words>
  <Application>Microsoft Office PowerPoint</Application>
  <PresentationFormat>Widescreen</PresentationFormat>
  <Paragraphs>256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Arial Black</vt:lpstr>
      <vt:lpstr>Calibri</vt:lpstr>
      <vt:lpstr>Cambria</vt:lpstr>
      <vt:lpstr>ＭＳ 明朝</vt:lpstr>
      <vt:lpstr>Novecento Book</vt:lpstr>
      <vt:lpstr>Segoe UI</vt:lpstr>
      <vt:lpstr>Symbol</vt:lpstr>
      <vt:lpstr>Times New Roman</vt:lpstr>
      <vt:lpstr>Verdana</vt:lpstr>
      <vt:lpstr>Webdings</vt:lpstr>
      <vt:lpstr>Wingdings</vt:lpstr>
      <vt:lpstr>Wingdings 2</vt:lpstr>
      <vt:lpstr>HCL Template</vt:lpstr>
      <vt:lpstr>1_HCL Template</vt:lpstr>
      <vt:lpstr>3_HCL Template</vt:lpstr>
      <vt:lpstr>Introduction to IBM Rational Synergy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ERS-PnP Engagement – ClearCase Track</dc:title>
  <dc:creator>priyanka kohli</dc:creator>
  <cp:lastModifiedBy>Priyanka Kohli</cp:lastModifiedBy>
  <cp:revision>65</cp:revision>
  <dcterms:modified xsi:type="dcterms:W3CDTF">2018-08-07T08:29:58Z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0x010100A3AAC9CDD87D514CA9308D499EF10A7C</vt:lpwstr>
  </property>
</Properties>
</file>