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4" r:id="rId5"/>
    <p:sldMasterId id="2147483713" r:id="rId6"/>
  </p:sldMasterIdLst>
  <p:notesMasterIdLst>
    <p:notesMasterId r:id="rId16"/>
  </p:notesMasterIdLst>
  <p:sldIdLst>
    <p:sldId id="297" r:id="rId7"/>
    <p:sldId id="289" r:id="rId8"/>
    <p:sldId id="313" r:id="rId9"/>
    <p:sldId id="314" r:id="rId10"/>
    <p:sldId id="315" r:id="rId11"/>
    <p:sldId id="316" r:id="rId12"/>
    <p:sldId id="317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44" autoAdjust="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y Chacko, ERS,HCLTech" userId="1003000087C3A10F@LIVE.COM" providerId="AD" clId="Web-{21C54A77-F4A0-4C3C-A7F7-CFB64C8E6FE2}"/>
    <pc:docChg chg="modSld">
      <pc:chgData name="Simy Chacko, ERS,HCLTech" userId="1003000087C3A10F@LIVE.COM" providerId="AD" clId="Web-{21C54A77-F4A0-4C3C-A7F7-CFB64C8E6FE2}" dt="2018-01-30T04:46:36.661" v="115"/>
      <pc:docMkLst>
        <pc:docMk/>
      </pc:docMkLst>
      <pc:sldChg chg="modSp">
        <pc:chgData name="Simy Chacko, ERS,HCLTech" userId="1003000087C3A10F@LIVE.COM" providerId="AD" clId="Web-{21C54A77-F4A0-4C3C-A7F7-CFB64C8E6FE2}" dt="2018-01-30T04:46:36.661" v="115"/>
        <pc:sldMkLst>
          <pc:docMk/>
          <pc:sldMk cId="2990716623" sldId="300"/>
        </pc:sldMkLst>
        <pc:graphicFrameChg chg="mod modGraphic">
          <ac:chgData name="Simy Chacko, ERS,HCLTech" userId="1003000087C3A10F@LIVE.COM" providerId="AD" clId="Web-{21C54A77-F4A0-4C3C-A7F7-CFB64C8E6FE2}" dt="2018-01-30T04:46:36.661" v="115"/>
          <ac:graphicFrameMkLst>
            <pc:docMk/>
            <pc:sldMk cId="2990716623" sldId="300"/>
            <ac:graphicFrameMk id="2" creationId="{00000000-0000-0000-0000-000000000000}"/>
          </ac:graphicFrameMkLst>
        </pc:graphicFrameChg>
      </pc:sldChg>
    </pc:docChg>
  </pc:docChgLst>
  <pc:docChgLst>
    <pc:chgData name="Alok Singh" userId="10033FFF9A5B9988@LIVE.COM" providerId="AD" clId="Web-{D8AD6309-5F4A-403B-AF79-613C7D1E9D80}"/>
    <pc:docChg chg="modSld">
      <pc:chgData name="Alok Singh" userId="10033FFF9A5B9988@LIVE.COM" providerId="AD" clId="Web-{D8AD6309-5F4A-403B-AF79-613C7D1E9D80}" dt="2018-01-30T07:06:34.560" v="71"/>
      <pc:docMkLst>
        <pc:docMk/>
      </pc:docMkLst>
      <pc:sldChg chg="modSp">
        <pc:chgData name="Alok Singh" userId="10033FFF9A5B9988@LIVE.COM" providerId="AD" clId="Web-{D8AD6309-5F4A-403B-AF79-613C7D1E9D80}" dt="2018-01-30T07:06:34.560" v="71"/>
        <pc:sldMkLst>
          <pc:docMk/>
          <pc:sldMk cId="2990716623" sldId="300"/>
        </pc:sldMkLst>
        <pc:graphicFrameChg chg="mod modGraphic">
          <ac:chgData name="Alok Singh" userId="10033FFF9A5B9988@LIVE.COM" providerId="AD" clId="Web-{D8AD6309-5F4A-403B-AF79-613C7D1E9D80}" dt="2018-01-30T07:06:34.560" v="71"/>
          <ac:graphicFrameMkLst>
            <pc:docMk/>
            <pc:sldMk cId="2990716623" sldId="300"/>
            <ac:graphicFrameMk id="2" creationId="{00000000-0000-0000-0000-000000000000}"/>
          </ac:graphicFrameMkLst>
        </pc:graphicFrameChg>
      </pc:sldChg>
    </pc:docChg>
  </pc:docChgLst>
  <pc:docChgLst>
    <pc:chgData name="Alok Singh" userId="10033FFF9A5B9988@LIVE.COM" providerId="AD" clId="Web-{0032D7D0-0827-401C-896C-90B7F1D1AC47}"/>
    <pc:docChg chg="modSld">
      <pc:chgData name="Alok Singh" userId="10033FFF9A5B9988@LIVE.COM" providerId="AD" clId="Web-{0032D7D0-0827-401C-896C-90B7F1D1AC47}" dt="2018-02-06T08:17:03.787" v="109"/>
      <pc:docMkLst>
        <pc:docMk/>
      </pc:docMkLst>
      <pc:sldChg chg="modSp">
        <pc:chgData name="Alok Singh" userId="10033FFF9A5B9988@LIVE.COM" providerId="AD" clId="Web-{0032D7D0-0827-401C-896C-90B7F1D1AC47}" dt="2018-02-06T08:17:03.787" v="109"/>
        <pc:sldMkLst>
          <pc:docMk/>
          <pc:sldMk cId="2990716623" sldId="300"/>
        </pc:sldMkLst>
        <pc:graphicFrameChg chg="mod modGraphic">
          <ac:chgData name="Alok Singh" userId="10033FFF9A5B9988@LIVE.COM" providerId="AD" clId="Web-{0032D7D0-0827-401C-896C-90B7F1D1AC47}" dt="2018-02-06T08:17:03.787" v="109"/>
          <ac:graphicFrameMkLst>
            <pc:docMk/>
            <pc:sldMk cId="2990716623" sldId="300"/>
            <ac:graphicFrameMk id="2" creationId="{00000000-0000-0000-0000-000000000000}"/>
          </ac:graphicFrameMkLst>
        </pc:graphicFrameChg>
      </pc:sldChg>
    </pc:docChg>
  </pc:docChgLst>
  <pc:docChgLst>
    <pc:chgData name="Adam Levensohn" userId="1003BFFD9A404E80@LIVE.COM" providerId="AD" clId="Web-{3E81854B-C178-4C11-82B3-7271D356EC1C}"/>
    <pc:docChg chg="modSld">
      <pc:chgData name="Adam Levensohn" userId="1003BFFD9A404E80@LIVE.COM" providerId="AD" clId="Web-{3E81854B-C178-4C11-82B3-7271D356EC1C}" dt="2018-02-06T19:26:31.033" v="50"/>
      <pc:docMkLst>
        <pc:docMk/>
      </pc:docMkLst>
      <pc:sldChg chg="modSp">
        <pc:chgData name="Adam Levensohn" userId="1003BFFD9A404E80@LIVE.COM" providerId="AD" clId="Web-{3E81854B-C178-4C11-82B3-7271D356EC1C}" dt="2018-02-06T19:26:31.033" v="50"/>
        <pc:sldMkLst>
          <pc:docMk/>
          <pc:sldMk cId="2990716623" sldId="300"/>
        </pc:sldMkLst>
        <pc:graphicFrameChg chg="mod modGraphic">
          <ac:chgData name="Adam Levensohn" userId="1003BFFD9A404E80@LIVE.COM" providerId="AD" clId="Web-{3E81854B-C178-4C11-82B3-7271D356EC1C}" dt="2018-02-06T19:26:31.033" v="50"/>
          <ac:graphicFrameMkLst>
            <pc:docMk/>
            <pc:sldMk cId="2990716623" sldId="300"/>
            <ac:graphicFrameMk id="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E2081-6468-44AC-8468-71959256049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44C28-0AC1-4B9F-BDEA-6C7C4CAB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44C28-0AC1-4B9F-BDEA-6C7C4CABBA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2"/>
            <a:ext cx="4356098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439686"/>
            <a:ext cx="4356098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 flipH="1">
            <a:off x="0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 userDrawn="1"/>
        </p:nvSpPr>
        <p:spPr>
          <a:xfrm>
            <a:off x="8584364" y="6565685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2018 HCL Products &amp; Platforms |  www.hcltech.com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22965" r="-106" b="6720"/>
          <a:stretch/>
        </p:blipFill>
        <p:spPr>
          <a:xfrm flipH="1">
            <a:off x="-21772" y="-25757"/>
            <a:ext cx="12213769" cy="6080732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 bwMode="auto">
          <a:xfrm>
            <a:off x="-12883" y="12354"/>
            <a:ext cx="9764729" cy="60426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0" y="319807"/>
            <a:ext cx="9351566" cy="573569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-287608" y="593605"/>
            <a:ext cx="3016748" cy="2443393"/>
          </a:xfrm>
          <a:prstGeom prst="triangle">
            <a:avLst>
              <a:gd name="adj" fmla="val 49949"/>
            </a:avLst>
          </a:prstGeom>
          <a:solidFill>
            <a:srgbClr val="0066B3"/>
          </a:solidFill>
          <a:ln w="1016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3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0" t="32504" r="22283" b="31808"/>
          <a:stretch/>
        </p:blipFill>
        <p:spPr>
          <a:xfrm>
            <a:off x="402336" y="6094095"/>
            <a:ext cx="1472257" cy="6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85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45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79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9055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250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6377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1952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051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63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/>
              <a:t>One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5498D5"/>
                </a:solidFill>
                <a:latin typeface="Arial Black" charset="0"/>
                <a:ea typeface="Arial Black" charset="0"/>
                <a:cs typeface="Arial Black" charset="0"/>
              </a:rPr>
              <a:t>PRODUCTS &amp; PLATFORMS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3389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84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307279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9560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5971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3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419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5173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531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9376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1737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9170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228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26900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8233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3985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3991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17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58715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6929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9417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3780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43852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405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865707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110976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76617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1729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Titl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93854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/>
              <a:t>Two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535865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5119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4"/>
            <a:ext cx="4356099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439688"/>
            <a:ext cx="4356099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8"/>
            <a:ext cx="1349407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 flipH="1">
            <a:off x="2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 userDrawn="1"/>
        </p:nvSpPr>
        <p:spPr>
          <a:xfrm>
            <a:off x="8585250" y="6565685"/>
            <a:ext cx="3391954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22965" r="-106" b="6720"/>
          <a:stretch/>
        </p:blipFill>
        <p:spPr>
          <a:xfrm flipH="1">
            <a:off x="-21771" y="-25757"/>
            <a:ext cx="12213769" cy="6080732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 bwMode="auto">
          <a:xfrm>
            <a:off x="-12882" y="12354"/>
            <a:ext cx="9764729" cy="60426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>
            <a:off x="1" y="319809"/>
            <a:ext cx="9351567" cy="573569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-287609" y="593605"/>
            <a:ext cx="3016748" cy="2443393"/>
          </a:xfrm>
          <a:prstGeom prst="triangle">
            <a:avLst>
              <a:gd name="adj" fmla="val 49949"/>
            </a:avLst>
          </a:prstGeom>
          <a:solidFill>
            <a:srgbClr val="0066B3"/>
          </a:solidFill>
          <a:ln w="1016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397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5417" y="6449403"/>
            <a:ext cx="35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>
                <a:solidFill>
                  <a:srgbClr val="0066B3"/>
                </a:solidFill>
                <a:latin typeface="Arial Black" charset="0"/>
                <a:ea typeface="Arial Black" charset="0"/>
                <a:cs typeface="Arial Black" charset="0"/>
              </a:rPr>
              <a:t>PRODUCTS &amp; PLATFORMS</a:t>
            </a:r>
          </a:p>
        </p:txBody>
      </p:sp>
    </p:spTree>
    <p:extLst>
      <p:ext uri="{BB962C8B-B14F-4D97-AF65-F5344CB8AC3E}">
        <p14:creationId xmlns:p14="http://schemas.microsoft.com/office/powerpoint/2010/main" val="3319363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388723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4398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82232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5" y="5859676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90"/>
            <a:ext cx="2368027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9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50"/>
            <a:ext cx="2393455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5"/>
            <a:ext cx="4958551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927" y="4052468"/>
            <a:ext cx="60241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400" b="1">
                <a:solidFill>
                  <a:srgbClr val="FFFFFF"/>
                </a:solidFill>
              </a:rPr>
              <a:t>$7 </a:t>
            </a:r>
            <a:r>
              <a:rPr lang="en-US" sz="1400">
                <a:solidFill>
                  <a:srgbClr val="FFFFFF"/>
                </a:solidFill>
              </a:rPr>
              <a:t>BILLION ENTERPRISE | </a:t>
            </a:r>
            <a:r>
              <a:rPr lang="en-US" sz="1400" b="1">
                <a:solidFill>
                  <a:srgbClr val="FFFFFF"/>
                </a:solidFill>
              </a:rPr>
              <a:t>110,000</a:t>
            </a:r>
            <a:r>
              <a:rPr lang="en-US" sz="1400">
                <a:solidFill>
                  <a:srgbClr val="FFFFFF"/>
                </a:solidFill>
              </a:rPr>
              <a:t> IDEAPRENEURS | </a:t>
            </a:r>
            <a:r>
              <a:rPr lang="en-US" sz="1400" b="1">
                <a:solidFill>
                  <a:srgbClr val="FFFFFF"/>
                </a:solidFill>
              </a:rPr>
              <a:t>31</a:t>
            </a:r>
            <a:r>
              <a:rPr lang="en-US" sz="1400">
                <a:solidFill>
                  <a:srgbClr val="FFFFFF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58150810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5" y="5859676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90"/>
            <a:ext cx="2368027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9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50"/>
            <a:ext cx="2393455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5"/>
            <a:ext cx="4958551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799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927" y="4052468"/>
            <a:ext cx="60241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400" b="1">
                <a:solidFill>
                  <a:srgbClr val="FFFFFF"/>
                </a:solidFill>
              </a:rPr>
              <a:t>$7 </a:t>
            </a:r>
            <a:r>
              <a:rPr lang="en-US" sz="1400">
                <a:solidFill>
                  <a:srgbClr val="FFFFFF"/>
                </a:solidFill>
              </a:rPr>
              <a:t>BILLION ENTERPRISE | </a:t>
            </a:r>
            <a:r>
              <a:rPr lang="en-US" sz="1400" b="1">
                <a:solidFill>
                  <a:srgbClr val="FFFFFF"/>
                </a:solidFill>
              </a:rPr>
              <a:t>110,000</a:t>
            </a:r>
            <a:r>
              <a:rPr lang="en-US" sz="1400">
                <a:solidFill>
                  <a:srgbClr val="FFFFFF"/>
                </a:solidFill>
              </a:rPr>
              <a:t> IDEAPRENEURS | </a:t>
            </a:r>
            <a:r>
              <a:rPr lang="en-US" sz="1400" b="1">
                <a:solidFill>
                  <a:srgbClr val="FFFFFF"/>
                </a:solidFill>
              </a:rPr>
              <a:t>31</a:t>
            </a:r>
            <a:r>
              <a:rPr lang="en-US" sz="1400">
                <a:solidFill>
                  <a:srgbClr val="FFFFFF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30289494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$7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BILLION ENTERPRISE |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110,000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IDEAPRENEURS |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31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86065790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22685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1584" y="59268"/>
            <a:ext cx="11190816" cy="5232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52454" y="1249200"/>
            <a:ext cx="11087100" cy="475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8209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3058" cy="6038055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823462"/>
            <a:ext cx="4356098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439686"/>
            <a:ext cx="4356098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 flipH="1">
            <a:off x="0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 userDrawn="1"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2018 HCL Technologies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100252715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005051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9379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8062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04138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</a:rPr>
              <a:t>$7 </a:t>
            </a:r>
            <a:r>
              <a:rPr lang="en-US" sz="1400">
                <a:solidFill>
                  <a:schemeClr val="bg1"/>
                </a:solidFill>
              </a:rPr>
              <a:t>BILLION ENTERPRISE | </a:t>
            </a:r>
            <a:r>
              <a:rPr lang="en-US" sz="1400" b="1">
                <a:solidFill>
                  <a:schemeClr val="bg1"/>
                </a:solidFill>
              </a:rPr>
              <a:t>110,000</a:t>
            </a:r>
            <a:r>
              <a:rPr lang="en-US" sz="1400">
                <a:solidFill>
                  <a:schemeClr val="bg1"/>
                </a:solidFill>
              </a:rPr>
              <a:t> IDEAPRENEURS | </a:t>
            </a:r>
            <a:r>
              <a:rPr lang="en-US" sz="1400" b="1">
                <a:solidFill>
                  <a:schemeClr val="bg1"/>
                </a:solidFill>
              </a:rPr>
              <a:t>31</a:t>
            </a:r>
            <a:r>
              <a:rPr lang="en-US" sz="140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173941012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>
                <a:solidFill>
                  <a:schemeClr val="bg1"/>
                </a:solidFill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/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/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/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</a:rPr>
              <a:t>$7 </a:t>
            </a:r>
            <a:r>
              <a:rPr lang="en-US" sz="1400">
                <a:solidFill>
                  <a:schemeClr val="bg1"/>
                </a:solidFill>
              </a:rPr>
              <a:t>BILLION ENTERPRISE | </a:t>
            </a:r>
            <a:r>
              <a:rPr lang="en-US" sz="1400" b="1">
                <a:solidFill>
                  <a:schemeClr val="bg1"/>
                </a:solidFill>
              </a:rPr>
              <a:t>110,000</a:t>
            </a:r>
            <a:r>
              <a:rPr lang="en-US" sz="1400">
                <a:solidFill>
                  <a:schemeClr val="bg1"/>
                </a:solidFill>
              </a:rPr>
              <a:t> IDEAPRENEURS | </a:t>
            </a:r>
            <a:r>
              <a:rPr lang="en-US" sz="1400" b="1">
                <a:solidFill>
                  <a:schemeClr val="bg1"/>
                </a:solidFill>
              </a:rPr>
              <a:t>31</a:t>
            </a:r>
            <a:r>
              <a:rPr lang="en-US" sz="1400">
                <a:solidFill>
                  <a:schemeClr val="bg1"/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380073079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4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$7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BILLION ENTERPRISE |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110,000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IDEAPRENEURS |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31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272771860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 userDrawn="1"/>
        </p:nvGrpSpPr>
        <p:grpSpPr bwMode="auto">
          <a:xfrm>
            <a:off x="-201085" y="-141288"/>
            <a:ext cx="12585702" cy="7137401"/>
            <a:chOff x="-151325" y="-141165"/>
            <a:chExt cx="9439923" cy="7136527"/>
          </a:xfrm>
        </p:grpSpPr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458318" y="658207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683719" y="658207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7"/>
              <p:cNvGrpSpPr>
                <a:grpSpLocks/>
              </p:cNvGrpSpPr>
              <p:nvPr userDrawn="1"/>
            </p:nvGrpSpPr>
            <p:grpSpPr bwMode="auto"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1578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6337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8"/>
              <p:cNvGrpSpPr>
                <a:grpSpLocks/>
              </p:cNvGrpSpPr>
              <p:nvPr userDrawn="1"/>
            </p:nvGrpSpPr>
            <p:grpSpPr bwMode="auto"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1549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725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19"/>
              <p:cNvGrpSpPr>
                <a:grpSpLocks/>
              </p:cNvGrpSpPr>
              <p:nvPr userDrawn="1"/>
            </p:nvGrpSpPr>
            <p:grpSpPr bwMode="auto"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4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3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0"/>
              <p:cNvGrpSpPr>
                <a:grpSpLocks/>
              </p:cNvGrpSpPr>
              <p:nvPr userDrawn="1"/>
            </p:nvGrpSpPr>
            <p:grpSpPr bwMode="auto"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55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14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1"/>
              <p:cNvGrpSpPr>
                <a:grpSpLocks/>
              </p:cNvGrpSpPr>
              <p:nvPr userDrawn="1"/>
            </p:nvGrpSpPr>
            <p:grpSpPr bwMode="auto"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26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285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2"/>
              <p:cNvGrpSpPr>
                <a:grpSpLocks/>
              </p:cNvGrpSpPr>
              <p:nvPr userDrawn="1"/>
            </p:nvGrpSpPr>
            <p:grpSpPr bwMode="auto"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0209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4149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3"/>
              <p:cNvGrpSpPr>
                <a:grpSpLocks/>
              </p:cNvGrpSpPr>
              <p:nvPr userDrawn="1"/>
            </p:nvGrpSpPr>
            <p:grpSpPr bwMode="auto"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6268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858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4"/>
              <p:cNvGrpSpPr>
                <a:grpSpLocks/>
              </p:cNvGrpSpPr>
              <p:nvPr userDrawn="1"/>
            </p:nvGrpSpPr>
            <p:grpSpPr bwMode="auto"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97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56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5"/>
              <p:cNvGrpSpPr>
                <a:grpSpLocks/>
              </p:cNvGrpSpPr>
              <p:nvPr userDrawn="1"/>
            </p:nvGrpSpPr>
            <p:grpSpPr bwMode="auto"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68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27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6"/>
              <p:cNvGrpSpPr>
                <a:grpSpLocks/>
              </p:cNvGrpSpPr>
              <p:nvPr userDrawn="1"/>
            </p:nvGrpSpPr>
            <p:grpSpPr bwMode="auto"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2" name="Straight Connector 131"/>
                <p:cNvCxnSpPr/>
                <p:nvPr userDrawn="1"/>
              </p:nvCxnSpPr>
              <p:spPr>
                <a:xfrm>
                  <a:off x="8135395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00362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7"/>
              <p:cNvGrpSpPr>
                <a:grpSpLocks/>
              </p:cNvGrpSpPr>
              <p:nvPr userDrawn="1"/>
            </p:nvGrpSpPr>
            <p:grpSpPr bwMode="auto"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0" name="Straight Connector 129"/>
                <p:cNvCxnSpPr/>
                <p:nvPr userDrawn="1"/>
              </p:nvCxnSpPr>
              <p:spPr>
                <a:xfrm>
                  <a:off x="815574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 userDrawn="1"/>
              </p:nvCxnSpPr>
              <p:spPr>
                <a:xfrm>
                  <a:off x="800333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7"/>
            <p:cNvGrpSpPr>
              <a:grpSpLocks/>
            </p:cNvGrpSpPr>
            <p:nvPr userDrawn="1"/>
          </p:nvGrpSpPr>
          <p:grpSpPr bwMode="auto"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rot="5400000">
                <a:off x="-177752" y="39295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1"/>
              <p:cNvGrpSpPr>
                <a:grpSpLocks/>
              </p:cNvGrpSpPr>
              <p:nvPr userDrawn="1"/>
            </p:nvGrpSpPr>
            <p:grpSpPr bwMode="auto"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1511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6273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2"/>
              <p:cNvGrpSpPr>
                <a:grpSpLocks/>
              </p:cNvGrpSpPr>
              <p:nvPr userDrawn="1"/>
            </p:nvGrpSpPr>
            <p:grpSpPr bwMode="auto"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095103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4272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3"/>
              <p:cNvGrpSpPr>
                <a:grpSpLocks/>
              </p:cNvGrpSpPr>
              <p:nvPr userDrawn="1"/>
            </p:nvGrpSpPr>
            <p:grpSpPr bwMode="auto"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14775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62394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4"/>
              <p:cNvGrpSpPr>
                <a:grpSpLocks/>
              </p:cNvGrpSpPr>
              <p:nvPr userDrawn="1"/>
            </p:nvGrpSpPr>
            <p:grpSpPr bwMode="auto"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1540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63019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5"/>
              <p:cNvGrpSpPr>
                <a:grpSpLocks/>
              </p:cNvGrpSpPr>
              <p:nvPr userDrawn="1"/>
            </p:nvGrpSpPr>
            <p:grpSpPr bwMode="auto"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1443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6205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6"/>
              <p:cNvGrpSpPr>
                <a:grpSpLocks/>
              </p:cNvGrpSpPr>
              <p:nvPr userDrawn="1"/>
            </p:nvGrpSpPr>
            <p:grpSpPr bwMode="auto"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1506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6268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7"/>
              <p:cNvGrpSpPr>
                <a:grpSpLocks/>
              </p:cNvGrpSpPr>
              <p:nvPr userDrawn="1"/>
            </p:nvGrpSpPr>
            <p:grpSpPr bwMode="auto"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1568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6330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8"/>
              <p:cNvGrpSpPr>
                <a:grpSpLocks/>
              </p:cNvGrpSpPr>
              <p:nvPr userDrawn="1"/>
            </p:nvGrpSpPr>
            <p:grpSpPr bwMode="auto"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14725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62344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89"/>
              <p:cNvGrpSpPr>
                <a:grpSpLocks/>
              </p:cNvGrpSpPr>
              <p:nvPr userDrawn="1"/>
            </p:nvGrpSpPr>
            <p:grpSpPr bwMode="auto"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1535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62969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0"/>
              <p:cNvGrpSpPr>
                <a:grpSpLocks/>
              </p:cNvGrpSpPr>
              <p:nvPr userDrawn="1"/>
            </p:nvGrpSpPr>
            <p:grpSpPr bwMode="auto"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7" name="Straight Connector 96"/>
                <p:cNvCxnSpPr/>
                <p:nvPr userDrawn="1"/>
              </p:nvCxnSpPr>
              <p:spPr>
                <a:xfrm>
                  <a:off x="811438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796200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1"/>
              <p:cNvGrpSpPr>
                <a:grpSpLocks/>
              </p:cNvGrpSpPr>
              <p:nvPr userDrawn="1"/>
            </p:nvGrpSpPr>
            <p:grpSpPr bwMode="auto"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5" name="Straight Connector 94"/>
                <p:cNvCxnSpPr/>
                <p:nvPr userDrawn="1"/>
              </p:nvCxnSpPr>
              <p:spPr>
                <a:xfrm>
                  <a:off x="811561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 userDrawn="1"/>
              </p:nvCxnSpPr>
              <p:spPr>
                <a:xfrm>
                  <a:off x="796323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/>
              <p:nvPr userDrawn="1"/>
            </p:nvCxnSpPr>
            <p:spPr>
              <a:xfrm rot="5400000">
                <a:off x="-177752" y="633741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 rot="5400000">
                <a:off x="-177883" y="39295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6"/>
              <p:cNvGrpSpPr>
                <a:grpSpLocks/>
              </p:cNvGrpSpPr>
              <p:nvPr userDrawn="1"/>
            </p:nvGrpSpPr>
            <p:grpSpPr bwMode="auto"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74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36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7"/>
              <p:cNvGrpSpPr>
                <a:grpSpLocks/>
              </p:cNvGrpSpPr>
              <p:nvPr userDrawn="1"/>
            </p:nvGrpSpPr>
            <p:grpSpPr bwMode="auto"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1573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6335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8"/>
              <p:cNvGrpSpPr>
                <a:grpSpLocks/>
              </p:cNvGrpSpPr>
              <p:nvPr userDrawn="1"/>
            </p:nvGrpSpPr>
            <p:grpSpPr bwMode="auto"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410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029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9"/>
              <p:cNvGrpSpPr>
                <a:grpSpLocks/>
              </p:cNvGrpSpPr>
              <p:nvPr userDrawn="1"/>
            </p:nvGrpSpPr>
            <p:grpSpPr bwMode="auto"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6035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654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0"/>
              <p:cNvGrpSpPr>
                <a:grpSpLocks/>
              </p:cNvGrpSpPr>
              <p:nvPr userDrawn="1"/>
            </p:nvGrpSpPr>
            <p:grpSpPr bwMode="auto"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07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269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1"/>
              <p:cNvGrpSpPr>
                <a:grpSpLocks/>
              </p:cNvGrpSpPr>
              <p:nvPr userDrawn="1"/>
            </p:nvGrpSpPr>
            <p:grpSpPr bwMode="auto"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69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31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2"/>
              <p:cNvGrpSpPr>
                <a:grpSpLocks/>
              </p:cNvGrpSpPr>
              <p:nvPr userDrawn="1"/>
            </p:nvGrpSpPr>
            <p:grpSpPr bwMode="auto"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632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94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3"/>
              <p:cNvGrpSpPr>
                <a:grpSpLocks/>
              </p:cNvGrpSpPr>
              <p:nvPr userDrawn="1"/>
            </p:nvGrpSpPr>
            <p:grpSpPr bwMode="auto"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360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2979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4"/>
              <p:cNvGrpSpPr>
                <a:grpSpLocks/>
              </p:cNvGrpSpPr>
              <p:nvPr userDrawn="1"/>
            </p:nvGrpSpPr>
            <p:grpSpPr bwMode="auto"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985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604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5"/>
              <p:cNvGrpSpPr>
                <a:grpSpLocks/>
              </p:cNvGrpSpPr>
              <p:nvPr userDrawn="1"/>
            </p:nvGrpSpPr>
            <p:grpSpPr bwMode="auto"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2" name="Straight Connector 61"/>
                <p:cNvCxnSpPr/>
                <p:nvPr userDrawn="1"/>
              </p:nvCxnSpPr>
              <p:spPr>
                <a:xfrm>
                  <a:off x="813502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798264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6"/>
              <p:cNvGrpSpPr>
                <a:grpSpLocks/>
              </p:cNvGrpSpPr>
              <p:nvPr userDrawn="1"/>
            </p:nvGrpSpPr>
            <p:grpSpPr bwMode="auto"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0" name="Straight Connector 59"/>
                <p:cNvCxnSpPr/>
                <p:nvPr userDrawn="1"/>
              </p:nvCxnSpPr>
              <p:spPr>
                <a:xfrm>
                  <a:off x="813624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 userDrawn="1"/>
              </p:nvCxnSpPr>
              <p:spPr>
                <a:xfrm>
                  <a:off x="7983866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 userDrawn="1"/>
            </p:nvCxnSpPr>
            <p:spPr>
              <a:xfrm rot="5400000">
                <a:off x="-177883" y="633741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9"/>
            <p:cNvGrpSpPr>
              <a:grpSpLocks/>
            </p:cNvGrpSpPr>
            <p:nvPr userDrawn="1"/>
          </p:nvGrpSpPr>
          <p:grpSpPr bwMode="auto"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2" name="Straight Connector 11"/>
              <p:cNvCxnSpPr/>
              <p:nvPr userDrawn="1"/>
            </p:nvCxnSpPr>
            <p:spPr>
              <a:xfrm>
                <a:off x="458318" y="658250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8683719" y="658250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2"/>
              <p:cNvGrpSpPr>
                <a:grpSpLocks/>
              </p:cNvGrpSpPr>
              <p:nvPr userDrawn="1"/>
            </p:nvGrpSpPr>
            <p:grpSpPr bwMode="auto"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1578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6337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3"/>
              <p:cNvGrpSpPr>
                <a:grpSpLocks/>
              </p:cNvGrpSpPr>
              <p:nvPr userDrawn="1"/>
            </p:nvGrpSpPr>
            <p:grpSpPr bwMode="auto"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1549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725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4"/>
              <p:cNvGrpSpPr>
                <a:grpSpLocks/>
              </p:cNvGrpSpPr>
              <p:nvPr userDrawn="1"/>
            </p:nvGrpSpPr>
            <p:grpSpPr bwMode="auto"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4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3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5"/>
              <p:cNvGrpSpPr>
                <a:grpSpLocks/>
              </p:cNvGrpSpPr>
              <p:nvPr userDrawn="1"/>
            </p:nvGrpSpPr>
            <p:grpSpPr bwMode="auto"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55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14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6"/>
              <p:cNvGrpSpPr>
                <a:grpSpLocks/>
              </p:cNvGrpSpPr>
              <p:nvPr userDrawn="1"/>
            </p:nvGrpSpPr>
            <p:grpSpPr bwMode="auto"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26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285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7"/>
              <p:cNvGrpSpPr>
                <a:grpSpLocks/>
              </p:cNvGrpSpPr>
              <p:nvPr userDrawn="1"/>
            </p:nvGrpSpPr>
            <p:grpSpPr bwMode="auto"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0209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4149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8"/>
              <p:cNvGrpSpPr>
                <a:grpSpLocks/>
              </p:cNvGrpSpPr>
              <p:nvPr userDrawn="1"/>
            </p:nvGrpSpPr>
            <p:grpSpPr bwMode="auto"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6268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858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19"/>
              <p:cNvGrpSpPr>
                <a:grpSpLocks/>
              </p:cNvGrpSpPr>
              <p:nvPr userDrawn="1"/>
            </p:nvGrpSpPr>
            <p:grpSpPr bwMode="auto"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97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56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0"/>
              <p:cNvGrpSpPr>
                <a:grpSpLocks/>
              </p:cNvGrpSpPr>
              <p:nvPr userDrawn="1"/>
            </p:nvGrpSpPr>
            <p:grpSpPr bwMode="auto"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68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27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1"/>
              <p:cNvGrpSpPr>
                <a:grpSpLocks/>
              </p:cNvGrpSpPr>
              <p:nvPr userDrawn="1"/>
            </p:nvGrpSpPr>
            <p:grpSpPr bwMode="auto"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8135395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00362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2"/>
              <p:cNvGrpSpPr>
                <a:grpSpLocks/>
              </p:cNvGrpSpPr>
              <p:nvPr userDrawn="1"/>
            </p:nvGrpSpPr>
            <p:grpSpPr bwMode="auto"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815574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800333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10" y="1816102"/>
            <a:ext cx="725275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612773" y="1134600"/>
            <a:ext cx="10969627" cy="536519"/>
          </a:xfrm>
        </p:spPr>
        <p:txBody>
          <a:bodyPr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8058382" y="1816102"/>
            <a:ext cx="352083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2"/>
            <a:ext cx="7251344" cy="458788"/>
          </a:xfrm>
        </p:spPr>
        <p:txBody>
          <a:bodyPr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517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-201085" y="-141288"/>
            <a:ext cx="12585702" cy="7137401"/>
            <a:chOff x="-151325" y="-141165"/>
            <a:chExt cx="9439923" cy="7136527"/>
          </a:xfrm>
        </p:grpSpPr>
        <p:grpSp>
          <p:nvGrpSpPr>
            <p:cNvPr id="5" name="Group 6"/>
            <p:cNvGrpSpPr>
              <a:grpSpLocks/>
            </p:cNvGrpSpPr>
            <p:nvPr userDrawn="1"/>
          </p:nvGrpSpPr>
          <p:grpSpPr bwMode="auto"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458318" y="658207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683719" y="658207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8"/>
              <p:cNvGrpSpPr>
                <a:grpSpLocks/>
              </p:cNvGrpSpPr>
              <p:nvPr userDrawn="1"/>
            </p:nvGrpSpPr>
            <p:grpSpPr bwMode="auto"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1578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6337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9"/>
              <p:cNvGrpSpPr>
                <a:grpSpLocks/>
              </p:cNvGrpSpPr>
              <p:nvPr userDrawn="1"/>
            </p:nvGrpSpPr>
            <p:grpSpPr bwMode="auto"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1549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725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20"/>
              <p:cNvGrpSpPr>
                <a:grpSpLocks/>
              </p:cNvGrpSpPr>
              <p:nvPr userDrawn="1"/>
            </p:nvGrpSpPr>
            <p:grpSpPr bwMode="auto"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4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3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21"/>
              <p:cNvGrpSpPr>
                <a:grpSpLocks/>
              </p:cNvGrpSpPr>
              <p:nvPr userDrawn="1"/>
            </p:nvGrpSpPr>
            <p:grpSpPr bwMode="auto"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55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14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22"/>
              <p:cNvGrpSpPr>
                <a:grpSpLocks/>
              </p:cNvGrpSpPr>
              <p:nvPr userDrawn="1"/>
            </p:nvGrpSpPr>
            <p:grpSpPr bwMode="auto"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26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285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3"/>
              <p:cNvGrpSpPr>
                <a:grpSpLocks/>
              </p:cNvGrpSpPr>
              <p:nvPr userDrawn="1"/>
            </p:nvGrpSpPr>
            <p:grpSpPr bwMode="auto"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0209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4149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4"/>
              <p:cNvGrpSpPr>
                <a:grpSpLocks/>
              </p:cNvGrpSpPr>
              <p:nvPr userDrawn="1"/>
            </p:nvGrpSpPr>
            <p:grpSpPr bwMode="auto"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6268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858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5"/>
              <p:cNvGrpSpPr>
                <a:grpSpLocks/>
              </p:cNvGrpSpPr>
              <p:nvPr userDrawn="1"/>
            </p:nvGrpSpPr>
            <p:grpSpPr bwMode="auto"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97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567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6"/>
              <p:cNvGrpSpPr>
                <a:grpSpLocks/>
              </p:cNvGrpSpPr>
              <p:nvPr userDrawn="1"/>
            </p:nvGrpSpPr>
            <p:grpSpPr bwMode="auto"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1" name="Straight Connector 130"/>
                <p:cNvCxnSpPr/>
                <p:nvPr userDrawn="1"/>
              </p:nvCxnSpPr>
              <p:spPr>
                <a:xfrm>
                  <a:off x="813568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 userDrawn="1"/>
              </p:nvCxnSpPr>
              <p:spPr>
                <a:xfrm>
                  <a:off x="7983276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7"/>
              <p:cNvGrpSpPr>
                <a:grpSpLocks/>
              </p:cNvGrpSpPr>
              <p:nvPr userDrawn="1"/>
            </p:nvGrpSpPr>
            <p:grpSpPr bwMode="auto"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9" name="Straight Connector 128"/>
                <p:cNvCxnSpPr/>
                <p:nvPr userDrawn="1"/>
              </p:nvCxnSpPr>
              <p:spPr>
                <a:xfrm>
                  <a:off x="8135395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 userDrawn="1"/>
              </p:nvCxnSpPr>
              <p:spPr>
                <a:xfrm>
                  <a:off x="8003624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8"/>
              <p:cNvGrpSpPr>
                <a:grpSpLocks/>
              </p:cNvGrpSpPr>
              <p:nvPr userDrawn="1"/>
            </p:nvGrpSpPr>
            <p:grpSpPr bwMode="auto"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7" name="Straight Connector 126"/>
                <p:cNvCxnSpPr/>
                <p:nvPr userDrawn="1"/>
              </p:nvCxnSpPr>
              <p:spPr>
                <a:xfrm>
                  <a:off x="815574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 userDrawn="1"/>
              </p:nvCxnSpPr>
              <p:spPr>
                <a:xfrm>
                  <a:off x="8003333" y="658207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 rot="5400000">
                <a:off x="-177752" y="39295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82"/>
              <p:cNvGrpSpPr>
                <a:grpSpLocks/>
              </p:cNvGrpSpPr>
              <p:nvPr userDrawn="1"/>
            </p:nvGrpSpPr>
            <p:grpSpPr bwMode="auto"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1511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6273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3"/>
              <p:cNvGrpSpPr>
                <a:grpSpLocks/>
              </p:cNvGrpSpPr>
              <p:nvPr userDrawn="1"/>
            </p:nvGrpSpPr>
            <p:grpSpPr bwMode="auto"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095103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4272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4"/>
              <p:cNvGrpSpPr>
                <a:grpSpLocks/>
              </p:cNvGrpSpPr>
              <p:nvPr userDrawn="1"/>
            </p:nvGrpSpPr>
            <p:grpSpPr bwMode="auto"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14775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62394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5"/>
              <p:cNvGrpSpPr>
                <a:grpSpLocks/>
              </p:cNvGrpSpPr>
              <p:nvPr userDrawn="1"/>
            </p:nvGrpSpPr>
            <p:grpSpPr bwMode="auto"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1540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63019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6"/>
              <p:cNvGrpSpPr>
                <a:grpSpLocks/>
              </p:cNvGrpSpPr>
              <p:nvPr userDrawn="1"/>
            </p:nvGrpSpPr>
            <p:grpSpPr bwMode="auto"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1443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6205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7"/>
              <p:cNvGrpSpPr>
                <a:grpSpLocks/>
              </p:cNvGrpSpPr>
              <p:nvPr userDrawn="1"/>
            </p:nvGrpSpPr>
            <p:grpSpPr bwMode="auto"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15062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6268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8"/>
              <p:cNvGrpSpPr>
                <a:grpSpLocks/>
              </p:cNvGrpSpPr>
              <p:nvPr userDrawn="1"/>
            </p:nvGrpSpPr>
            <p:grpSpPr bwMode="auto"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1568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6330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9"/>
              <p:cNvGrpSpPr>
                <a:grpSpLocks/>
              </p:cNvGrpSpPr>
              <p:nvPr userDrawn="1"/>
            </p:nvGrpSpPr>
            <p:grpSpPr bwMode="auto"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14725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62344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90"/>
              <p:cNvGrpSpPr>
                <a:grpSpLocks/>
              </p:cNvGrpSpPr>
              <p:nvPr userDrawn="1"/>
            </p:nvGrpSpPr>
            <p:grpSpPr bwMode="auto"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6" name="Straight Connector 95"/>
                <p:cNvCxnSpPr/>
                <p:nvPr userDrawn="1"/>
              </p:nvCxnSpPr>
              <p:spPr>
                <a:xfrm>
                  <a:off x="811535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 userDrawn="1"/>
              </p:nvCxnSpPr>
              <p:spPr>
                <a:xfrm>
                  <a:off x="7962969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91"/>
              <p:cNvGrpSpPr>
                <a:grpSpLocks/>
              </p:cNvGrpSpPr>
              <p:nvPr userDrawn="1"/>
            </p:nvGrpSpPr>
            <p:grpSpPr bwMode="auto"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4" name="Straight Connector 93"/>
                <p:cNvCxnSpPr/>
                <p:nvPr userDrawn="1"/>
              </p:nvCxnSpPr>
              <p:spPr>
                <a:xfrm>
                  <a:off x="8114387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 userDrawn="1"/>
              </p:nvCxnSpPr>
              <p:spPr>
                <a:xfrm>
                  <a:off x="7962006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92"/>
              <p:cNvGrpSpPr>
                <a:grpSpLocks/>
              </p:cNvGrpSpPr>
              <p:nvPr userDrawn="1"/>
            </p:nvGrpSpPr>
            <p:grpSpPr bwMode="auto"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2" name="Straight Connector 91"/>
                <p:cNvCxnSpPr/>
                <p:nvPr userDrawn="1"/>
              </p:nvCxnSpPr>
              <p:spPr>
                <a:xfrm>
                  <a:off x="8115611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 userDrawn="1"/>
              </p:nvCxnSpPr>
              <p:spPr>
                <a:xfrm>
                  <a:off x="7963230" y="6499765"/>
                  <a:ext cx="0" cy="48702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 userDrawn="1"/>
            </p:nvCxnSpPr>
            <p:spPr>
              <a:xfrm rot="5400000">
                <a:off x="-177752" y="633741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 rot="5400000">
                <a:off x="-177883" y="39295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7"/>
              <p:cNvGrpSpPr>
                <a:grpSpLocks/>
              </p:cNvGrpSpPr>
              <p:nvPr userDrawn="1"/>
            </p:nvGrpSpPr>
            <p:grpSpPr bwMode="auto"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74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36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8"/>
              <p:cNvGrpSpPr>
                <a:grpSpLocks/>
              </p:cNvGrpSpPr>
              <p:nvPr userDrawn="1"/>
            </p:nvGrpSpPr>
            <p:grpSpPr bwMode="auto"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1573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6335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9"/>
              <p:cNvGrpSpPr>
                <a:grpSpLocks/>
              </p:cNvGrpSpPr>
              <p:nvPr userDrawn="1"/>
            </p:nvGrpSpPr>
            <p:grpSpPr bwMode="auto"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410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029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50"/>
              <p:cNvGrpSpPr>
                <a:grpSpLocks/>
              </p:cNvGrpSpPr>
              <p:nvPr userDrawn="1"/>
            </p:nvGrpSpPr>
            <p:grpSpPr bwMode="auto"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6035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654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51"/>
              <p:cNvGrpSpPr>
                <a:grpSpLocks/>
              </p:cNvGrpSpPr>
              <p:nvPr userDrawn="1"/>
            </p:nvGrpSpPr>
            <p:grpSpPr bwMode="auto"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07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269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52"/>
              <p:cNvGrpSpPr>
                <a:grpSpLocks/>
              </p:cNvGrpSpPr>
              <p:nvPr userDrawn="1"/>
            </p:nvGrpSpPr>
            <p:grpSpPr bwMode="auto"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698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31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3"/>
              <p:cNvGrpSpPr>
                <a:grpSpLocks/>
              </p:cNvGrpSpPr>
              <p:nvPr userDrawn="1"/>
            </p:nvGrpSpPr>
            <p:grpSpPr bwMode="auto"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632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94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4"/>
              <p:cNvGrpSpPr>
                <a:grpSpLocks/>
              </p:cNvGrpSpPr>
              <p:nvPr userDrawn="1"/>
            </p:nvGrpSpPr>
            <p:grpSpPr bwMode="auto"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360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2979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5"/>
              <p:cNvGrpSpPr>
                <a:grpSpLocks/>
              </p:cNvGrpSpPr>
              <p:nvPr userDrawn="1"/>
            </p:nvGrpSpPr>
            <p:grpSpPr bwMode="auto"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1" name="Straight Connector 60"/>
                <p:cNvCxnSpPr/>
                <p:nvPr userDrawn="1"/>
              </p:nvCxnSpPr>
              <p:spPr>
                <a:xfrm>
                  <a:off x="8135985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 userDrawn="1"/>
              </p:nvCxnSpPr>
              <p:spPr>
                <a:xfrm>
                  <a:off x="7983604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6"/>
              <p:cNvGrpSpPr>
                <a:grpSpLocks/>
              </p:cNvGrpSpPr>
              <p:nvPr userDrawn="1"/>
            </p:nvGrpSpPr>
            <p:grpSpPr bwMode="auto"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9" name="Straight Connector 58"/>
                <p:cNvCxnSpPr/>
                <p:nvPr userDrawn="1"/>
              </p:nvCxnSpPr>
              <p:spPr>
                <a:xfrm>
                  <a:off x="8135023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 userDrawn="1"/>
              </p:nvCxnSpPr>
              <p:spPr>
                <a:xfrm>
                  <a:off x="7982642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7"/>
              <p:cNvGrpSpPr>
                <a:grpSpLocks/>
              </p:cNvGrpSpPr>
              <p:nvPr userDrawn="1"/>
            </p:nvGrpSpPr>
            <p:grpSpPr bwMode="auto"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7" name="Straight Connector 56"/>
                <p:cNvCxnSpPr/>
                <p:nvPr userDrawn="1"/>
              </p:nvCxnSpPr>
              <p:spPr>
                <a:xfrm>
                  <a:off x="8136247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 userDrawn="1"/>
              </p:nvCxnSpPr>
              <p:spPr>
                <a:xfrm>
                  <a:off x="7983866" y="6582512"/>
                  <a:ext cx="0" cy="48702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 userDrawn="1"/>
            </p:nvCxnSpPr>
            <p:spPr>
              <a:xfrm rot="5400000">
                <a:off x="-177883" y="6337412"/>
                <a:ext cx="0" cy="12224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0"/>
            <p:cNvGrpSpPr>
              <a:grpSpLocks/>
            </p:cNvGrpSpPr>
            <p:nvPr userDrawn="1"/>
          </p:nvGrpSpPr>
          <p:grpSpPr bwMode="auto"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9" name="Straight Connector 8"/>
              <p:cNvCxnSpPr/>
              <p:nvPr userDrawn="1"/>
            </p:nvCxnSpPr>
            <p:spPr>
              <a:xfrm>
                <a:off x="458318" y="658250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>
                <a:off x="8683719" y="6582508"/>
                <a:ext cx="0" cy="4869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3"/>
              <p:cNvGrpSpPr>
                <a:grpSpLocks/>
              </p:cNvGrpSpPr>
              <p:nvPr userDrawn="1"/>
            </p:nvGrpSpPr>
            <p:grpSpPr bwMode="auto"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1578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6337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4"/>
              <p:cNvGrpSpPr>
                <a:grpSpLocks/>
              </p:cNvGrpSpPr>
              <p:nvPr userDrawn="1"/>
            </p:nvGrpSpPr>
            <p:grpSpPr bwMode="auto"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1549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725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5"/>
              <p:cNvGrpSpPr>
                <a:grpSpLocks/>
              </p:cNvGrpSpPr>
              <p:nvPr userDrawn="1"/>
            </p:nvGrpSpPr>
            <p:grpSpPr bwMode="auto"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4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3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6"/>
              <p:cNvGrpSpPr>
                <a:grpSpLocks/>
              </p:cNvGrpSpPr>
              <p:nvPr userDrawn="1"/>
            </p:nvGrpSpPr>
            <p:grpSpPr bwMode="auto"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55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14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7"/>
              <p:cNvGrpSpPr>
                <a:grpSpLocks/>
              </p:cNvGrpSpPr>
              <p:nvPr userDrawn="1"/>
            </p:nvGrpSpPr>
            <p:grpSpPr bwMode="auto"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26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285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8"/>
              <p:cNvGrpSpPr>
                <a:grpSpLocks/>
              </p:cNvGrpSpPr>
              <p:nvPr userDrawn="1"/>
            </p:nvGrpSpPr>
            <p:grpSpPr bwMode="auto"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0209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4149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9"/>
              <p:cNvGrpSpPr>
                <a:grpSpLocks/>
              </p:cNvGrpSpPr>
              <p:nvPr userDrawn="1"/>
            </p:nvGrpSpPr>
            <p:grpSpPr bwMode="auto"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6268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858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20"/>
              <p:cNvGrpSpPr>
                <a:grpSpLocks/>
              </p:cNvGrpSpPr>
              <p:nvPr userDrawn="1"/>
            </p:nvGrpSpPr>
            <p:grpSpPr bwMode="auto"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97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567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21"/>
              <p:cNvGrpSpPr>
                <a:grpSpLocks/>
              </p:cNvGrpSpPr>
              <p:nvPr userDrawn="1"/>
            </p:nvGrpSpPr>
            <p:grpSpPr bwMode="auto"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813568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7983276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22"/>
              <p:cNvGrpSpPr>
                <a:grpSpLocks/>
              </p:cNvGrpSpPr>
              <p:nvPr userDrawn="1"/>
            </p:nvGrpSpPr>
            <p:grpSpPr bwMode="auto"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8135395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8003624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3"/>
              <p:cNvGrpSpPr>
                <a:grpSpLocks/>
              </p:cNvGrpSpPr>
              <p:nvPr userDrawn="1"/>
            </p:nvGrpSpPr>
            <p:grpSpPr bwMode="auto"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815574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8003333" y="6582508"/>
                  <a:ext cx="0" cy="4869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2"/>
            <a:ext cx="7251344" cy="458788"/>
          </a:xfrm>
        </p:spPr>
        <p:txBody>
          <a:bodyPr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4979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9" y="627063"/>
            <a:ext cx="11719983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1" y="1435100"/>
            <a:ext cx="5753100" cy="97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35100"/>
            <a:ext cx="5755216" cy="97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190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8919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/>
              <a:t>One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5498D5"/>
                </a:solidFill>
                <a:latin typeface="Arial Black" charset="0"/>
                <a:ea typeface="Arial Black" charset="0"/>
                <a:cs typeface="Arial Black" charset="0"/>
              </a:rPr>
              <a:t>PRODUCTS &amp; PLATFORMS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019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8/13/2018</a:t>
            </a:fld>
            <a:endParaRPr lang="en-US"/>
          </a:p>
        </p:txBody>
      </p:sp>
      <p:pic>
        <p:nvPicPr>
          <p:cNvPr id="7" name="Picture 6" descr="R120_G137_B251-2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6143498"/>
            <a:ext cx="725377" cy="29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571359" y="6216532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8514356" y="6494271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88953" y="6124939"/>
            <a:ext cx="35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PRODUCTS</a:t>
            </a:r>
            <a:r>
              <a:rPr lang="en-US" b="1" i="1" baseline="0">
                <a:solidFill>
                  <a:schemeClr val="accent5"/>
                </a:solidFill>
                <a:latin typeface="Arial Black" charset="0"/>
                <a:ea typeface="Arial Black" charset="0"/>
                <a:cs typeface="Arial Black" charset="0"/>
              </a:rPr>
              <a:t> &amp; PLATFORMS</a:t>
            </a:r>
            <a:endParaRPr lang="en-US" b="1" i="1">
              <a:solidFill>
                <a:schemeClr val="accent5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27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18755"/>
            <a:ext cx="1137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 userDrawn="1"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406400" y="6565685"/>
            <a:ext cx="26777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59F80E-620D-49A1-BE04-AB53E30ABC2A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pPr marL="0" marR="0" lvl="0" indent="0" algn="l" defTabSz="1217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  |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8584364" y="6565685"/>
            <a:ext cx="3392839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2018 HCL Products &amp; Platforms |  www.hcltech.com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0" t="32504" r="22283" b="31808"/>
          <a:stretch/>
        </p:blipFill>
        <p:spPr>
          <a:xfrm>
            <a:off x="674172" y="6132446"/>
            <a:ext cx="1472257" cy="6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18755"/>
            <a:ext cx="1137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8"/>
            <a:ext cx="1349407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406400" y="6565685"/>
            <a:ext cx="26770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6859F80E-620D-49A1-BE04-AB53E30ABC2A}" type="slidenum"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  |</a:t>
            </a:r>
            <a:endParaRPr lang="en-US" sz="100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8585250" y="6565685"/>
            <a:ext cx="3391954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Products &amp; Platforms |  www.hcltech.com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25417" y="6347805"/>
            <a:ext cx="35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>
                <a:solidFill>
                  <a:srgbClr val="0066B3"/>
                </a:solidFill>
                <a:latin typeface="Arial Black" charset="0"/>
                <a:ea typeface="Arial Black" charset="0"/>
                <a:cs typeface="Arial Black" charset="0"/>
              </a:rPr>
              <a:t>PRODUCTS &amp; PLATFORMS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648201" y="6492875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and HCL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67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18755"/>
            <a:ext cx="1137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406400" y="6565685"/>
            <a:ext cx="26777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9F80E-620D-49A1-BE04-AB53E30ABC2A}" type="slidenum"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1000">
                <a:solidFill>
                  <a:srgbClr val="404040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  |</a:t>
            </a:r>
            <a:endParaRPr lang="en-US" sz="1000">
              <a:solidFill>
                <a:srgbClr val="404040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2017 HCL Technologies | 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11967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00" y="3916768"/>
            <a:ext cx="5439747" cy="2077492"/>
          </a:xfrm>
        </p:spPr>
        <p:txBody>
          <a:bodyPr/>
          <a:lstStyle/>
          <a:p>
            <a:pPr algn="ctr"/>
            <a:r>
              <a:rPr lang="it-IT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Process - IBM Rational Synergy and Change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0879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52878"/>
            <a:ext cx="5027613" cy="6191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   </a:t>
            </a:r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Test Process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11055" y="1446640"/>
            <a:ext cx="98997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 is a Process rather than a single activity. This process starts from test planning, designing test cases, preparing test execution and exit criteria.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steps involved are :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Planning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Analysis and Design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and Execution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Evaluating exit criteria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n-IN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500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18209"/>
            <a:ext cx="6364121" cy="5403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Test Process – Synergy and Change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11055" y="1446640"/>
            <a:ext cx="98997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Planning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analysis and Test Design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implementation and execution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Defect Management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Exit criteria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7783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18209"/>
            <a:ext cx="8328003" cy="5403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it-IT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ea typeface="Verdana" panose="020B0604030504040204" pitchFamily="34" charset="0"/>
                <a:cs typeface="Calibri" panose="020F0502020204030204" pitchFamily="34" charset="0"/>
              </a:rPr>
              <a:t>Test Planning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11055" y="1446640"/>
            <a:ext cx="9899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 Planning is done to identify scope of testing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ccm_sqe database is used for Test Plan preparation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Determine the required test resources, PCs, environments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Exit Criteria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97547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18209"/>
            <a:ext cx="7372039" cy="5403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Test Analysis and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11055" y="1446640"/>
            <a:ext cx="98997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Analysing the requirements and purpose for Testing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the test cases as per the requirements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1026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18209"/>
            <a:ext cx="6468030" cy="5403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Test Implementation and Execution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11055" y="1446640"/>
            <a:ext cx="989977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Creation of Test Plan to include all the test cases and the CRs involved as part of the release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Installing and updating the Synergy and Change run areas with the latest build on all the platforms (Windows, RHEL, Solaris and Aix)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automation – currently used for regression testing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 of Test Cases and CR validation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95617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18209"/>
            <a:ext cx="6083566" cy="5403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Defect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832514" y="1186867"/>
            <a:ext cx="98997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Retesting the CRs as part of that release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ccm_review database is used as a repository for internal and external CRs</a:t>
            </a: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New Defects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Defect Closure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0194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18209"/>
            <a:ext cx="5027613" cy="5403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Defect Life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832514" y="1186867"/>
            <a:ext cx="98997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2" y="1620982"/>
            <a:ext cx="5216236" cy="40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998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1370" y="218209"/>
            <a:ext cx="6083566" cy="5403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Exit Criteria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14" y="1112291"/>
            <a:ext cx="10228997" cy="47425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832514" y="1186867"/>
            <a:ext cx="98997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Successfull installation of the latest build for Synergy </a:t>
            </a:r>
            <a:r>
              <a:rPr lang="it-IT" alt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Change on all platforms</a:t>
            </a: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the CRs in the patch object are verified in the ccm_review database for a release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Successful execution of all the test cases as part of the release in ccm_sqe database</a:t>
            </a: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Clr>
                <a:schemeClr val="bg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it-IT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Clr>
                <a:schemeClr val="bg2">
                  <a:lumMod val="60000"/>
                  <a:lumOff val="40000"/>
                </a:schemeClr>
              </a:buClr>
              <a:buSzPct val="150000"/>
              <a:defRPr/>
            </a:pPr>
            <a:r>
              <a:rPr lang="it-IT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55778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AAC9CDD87D514CA9308D499EF10A7C" ma:contentTypeVersion="2" ma:contentTypeDescription="Create a new document." ma:contentTypeScope="" ma:versionID="0adafb86fe56f1376c6b08d050e8ae02">
  <xsd:schema xmlns:xsd="http://www.w3.org/2001/XMLSchema" xmlns:xs="http://www.w3.org/2001/XMLSchema" xmlns:p="http://schemas.microsoft.com/office/2006/metadata/properties" xmlns:ns2="e5c889d4-97f7-4f93-9f79-284c49de8949" targetNamespace="http://schemas.microsoft.com/office/2006/metadata/properties" ma:root="true" ma:fieldsID="b18dee40b58e79f567bda896a9064742" ns2:_="">
    <xsd:import namespace="e5c889d4-97f7-4f93-9f79-284c49de89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889d4-97f7-4f93-9f79-284c49de89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0EEA3-9EA2-48A1-BD80-9D7B907992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58C678-A5FC-43D2-9661-FCA56B375768}">
  <ds:schemaRefs>
    <ds:schemaRef ds:uri="e5c889d4-97f7-4f93-9f79-284c49de89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5384C3-3763-4341-A857-3E0654852208}">
  <ds:schemaRefs>
    <ds:schemaRef ds:uri="http://purl.org/dc/terms/"/>
    <ds:schemaRef ds:uri="http://schemas.openxmlformats.org/package/2006/metadata/core-properties"/>
    <ds:schemaRef ds:uri="e5c889d4-97f7-4f93-9f79-284c49de8949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11100</TotalTime>
  <Words>297</Words>
  <Application>Microsoft Office PowerPoint</Application>
  <PresentationFormat>Widescreen</PresentationFormat>
  <Paragraphs>146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Arial Black</vt:lpstr>
      <vt:lpstr>Calibri</vt:lpstr>
      <vt:lpstr>Cambria</vt:lpstr>
      <vt:lpstr>ＭＳ 明朝</vt:lpstr>
      <vt:lpstr>Novecento Book</vt:lpstr>
      <vt:lpstr>Segoe UI</vt:lpstr>
      <vt:lpstr>Symbol</vt:lpstr>
      <vt:lpstr>Times New Roman</vt:lpstr>
      <vt:lpstr>Verdana</vt:lpstr>
      <vt:lpstr>Webdings</vt:lpstr>
      <vt:lpstr>Wingdings</vt:lpstr>
      <vt:lpstr>Wingdings 2</vt:lpstr>
      <vt:lpstr>HCL Template</vt:lpstr>
      <vt:lpstr>1_HCL Template</vt:lpstr>
      <vt:lpstr>3_HCL Template</vt:lpstr>
      <vt:lpstr>Test Process - IBM Rational Synergy and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ERS-PnP Engagement – ClearCase Track</dc:title>
  <dc:creator>priyanka kohli</dc:creator>
  <cp:lastModifiedBy>Priyanka Kohli</cp:lastModifiedBy>
  <cp:revision>88</cp:revision>
  <dcterms:modified xsi:type="dcterms:W3CDTF">2018-08-13T09:42:48Z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0x010100A3AAC9CDD87D514CA9308D499EF10A7C</vt:lpwstr>
  </property>
</Properties>
</file>