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0" r:id="rId4"/>
    <p:sldId id="278" r:id="rId5"/>
    <p:sldId id="264" r:id="rId6"/>
    <p:sldId id="263" r:id="rId7"/>
    <p:sldId id="265" r:id="rId8"/>
    <p:sldId id="266" r:id="rId9"/>
    <p:sldId id="261" r:id="rId10"/>
    <p:sldId id="277" r:id="rId11"/>
    <p:sldId id="262" r:id="rId12"/>
    <p:sldId id="272" r:id="rId13"/>
    <p:sldId id="271" r:id="rId14"/>
    <p:sldId id="259" r:id="rId15"/>
    <p:sldId id="269" r:id="rId16"/>
    <p:sldId id="258" r:id="rId17"/>
    <p:sldId id="257" r:id="rId18"/>
    <p:sldId id="268" r:id="rId19"/>
    <p:sldId id="276" r:id="rId20"/>
    <p:sldId id="274" r:id="rId21"/>
    <p:sldId id="273" r:id="rId22"/>
    <p:sldId id="275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8EEF-C3E0-DF4E-9CAC-415C73469C7A}" type="datetimeFigureOut">
              <a:rPr lang="en-US" smtClean="0"/>
              <a:t>02/10/14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EB6-D783-C34B-96B2-782C0F6E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8EEF-C3E0-DF4E-9CAC-415C73469C7A}" type="datetimeFigureOut">
              <a:rPr lang="en-US" smtClean="0"/>
              <a:t>02/10/14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EB6-D783-C34B-96B2-782C0F6E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8EEF-C3E0-DF4E-9CAC-415C73469C7A}" type="datetimeFigureOut">
              <a:rPr lang="en-US" smtClean="0"/>
              <a:t>02/10/14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EB6-D783-C34B-96B2-782C0F6E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8EEF-C3E0-DF4E-9CAC-415C73469C7A}" type="datetimeFigureOut">
              <a:rPr lang="en-US" smtClean="0"/>
              <a:t>02/10/14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EB6-D783-C34B-96B2-782C0F6E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8EEF-C3E0-DF4E-9CAC-415C73469C7A}" type="datetimeFigureOut">
              <a:rPr lang="en-US" smtClean="0"/>
              <a:t>02/10/14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EB6-D783-C34B-96B2-782C0F6E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8EEF-C3E0-DF4E-9CAC-415C73469C7A}" type="datetimeFigureOut">
              <a:rPr lang="en-US" smtClean="0"/>
              <a:t>02/10/14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EB6-D783-C34B-96B2-782C0F6E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8EEF-C3E0-DF4E-9CAC-415C73469C7A}" type="datetimeFigureOut">
              <a:rPr lang="en-US" smtClean="0"/>
              <a:t>02/10/14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EB6-D783-C34B-96B2-782C0F6E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1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8EEF-C3E0-DF4E-9CAC-415C73469C7A}" type="datetimeFigureOut">
              <a:rPr lang="en-US" smtClean="0"/>
              <a:t>02/10/14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EB6-D783-C34B-96B2-782C0F6E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8EEF-C3E0-DF4E-9CAC-415C73469C7A}" type="datetimeFigureOut">
              <a:rPr lang="en-US" smtClean="0"/>
              <a:t>02/10/14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EB6-D783-C34B-96B2-782C0F6E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8EEF-C3E0-DF4E-9CAC-415C73469C7A}" type="datetimeFigureOut">
              <a:rPr lang="en-US" smtClean="0"/>
              <a:t>02/10/14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EB6-D783-C34B-96B2-782C0F6E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1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8EEF-C3E0-DF4E-9CAC-415C73469C7A}" type="datetimeFigureOut">
              <a:rPr lang="en-US" smtClean="0"/>
              <a:t>02/10/14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EB6-D783-C34B-96B2-782C0F6E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C8EEF-C3E0-DF4E-9CAC-415C73469C7A}" type="datetimeFigureOut">
              <a:rPr lang="en-US" smtClean="0"/>
              <a:t>02/10/14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8EB6-D783-C34B-96B2-782C0F6E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uides.rubyonrails.org/testing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uides.rubyonrails.org/getting_starte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batsov/ruby-style-guid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q.com/articles/rest-introduc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Ruby + </a:t>
            </a:r>
            <a:r>
              <a:rPr lang="en-US" b="1" dirty="0" err="1" smtClean="0"/>
              <a:t>RoR</a:t>
            </a:r>
            <a:r>
              <a:rPr lang="en-US" b="1" dirty="0" smtClean="0"/>
              <a:t> intro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Gappers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2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for dummies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</a:t>
            </a:r>
            <a:r>
              <a:rPr lang="en-US" dirty="0" smtClean="0"/>
              <a:t> = </a:t>
            </a:r>
            <a:r>
              <a:rPr lang="en-US" dirty="0" err="1" smtClean="0"/>
              <a:t>zaznam</a:t>
            </a:r>
            <a:r>
              <a:rPr lang="en-US" dirty="0" smtClean="0"/>
              <a:t> v </a:t>
            </a:r>
            <a:r>
              <a:rPr lang="en-US" dirty="0" err="1" smtClean="0"/>
              <a:t>db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VIEW</a:t>
            </a:r>
            <a:r>
              <a:rPr lang="en-US" dirty="0" smtClean="0"/>
              <a:t> = html </a:t>
            </a:r>
            <a:r>
              <a:rPr lang="en-US" dirty="0" err="1" smtClean="0"/>
              <a:t>subor</a:t>
            </a:r>
            <a:r>
              <a:rPr lang="en-US" dirty="0"/>
              <a:t> </a:t>
            </a:r>
            <a:r>
              <a:rPr lang="en-US" dirty="0" err="1" smtClean="0"/>
              <a:t>obohateny</a:t>
            </a:r>
            <a:r>
              <a:rPr lang="en-US" dirty="0" smtClean="0"/>
              <a:t> o ruby syntax</a:t>
            </a:r>
          </a:p>
          <a:p>
            <a:pPr lvl="1"/>
            <a:r>
              <a:rPr lang="en-US" b="1" dirty="0" smtClean="0"/>
              <a:t>.</a:t>
            </a:r>
            <a:r>
              <a:rPr lang="en-US" b="1" dirty="0" err="1" smtClean="0"/>
              <a:t>erb</a:t>
            </a:r>
            <a:r>
              <a:rPr lang="en-US" dirty="0" smtClean="0"/>
              <a:t>, .</a:t>
            </a:r>
            <a:r>
              <a:rPr lang="en-US" dirty="0" err="1" smtClean="0"/>
              <a:t>haml</a:t>
            </a:r>
            <a:r>
              <a:rPr lang="en-US" dirty="0" smtClean="0"/>
              <a:t> == to </a:t>
            </a:r>
            <a:r>
              <a:rPr lang="en-US" dirty="0" err="1" smtClean="0"/>
              <a:t>čo</a:t>
            </a:r>
            <a:r>
              <a:rPr lang="en-US" dirty="0" smtClean="0"/>
              <a:t> </a:t>
            </a:r>
            <a:r>
              <a:rPr lang="en-US" dirty="0" err="1" smtClean="0"/>
              <a:t>vidíte</a:t>
            </a:r>
            <a:r>
              <a:rPr lang="en-US" dirty="0" smtClean="0"/>
              <a:t> v </a:t>
            </a:r>
            <a:r>
              <a:rPr lang="en-US" dirty="0" err="1" smtClean="0"/>
              <a:t>prehliadači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CONTROLLER</a:t>
            </a:r>
            <a:r>
              <a:rPr lang="en-US" dirty="0" smtClean="0"/>
              <a:t> = </a:t>
            </a:r>
            <a:r>
              <a:rPr lang="en-US" dirty="0" err="1" smtClean="0"/>
              <a:t>spracuje</a:t>
            </a:r>
            <a:r>
              <a:rPr lang="en-US" dirty="0" smtClean="0"/>
              <a:t> </a:t>
            </a:r>
            <a:r>
              <a:rPr lang="en-US" dirty="0" err="1" smtClean="0"/>
              <a:t>requesty</a:t>
            </a:r>
            <a:r>
              <a:rPr lang="en-US" dirty="0" smtClean="0"/>
              <a:t> z </a:t>
            </a:r>
            <a:r>
              <a:rPr lang="en-US" dirty="0" err="1" smtClean="0"/>
              <a:t>prehliadaca</a:t>
            </a:r>
            <a:r>
              <a:rPr lang="en-US" dirty="0" smtClean="0"/>
              <a:t> a </a:t>
            </a:r>
            <a:r>
              <a:rPr lang="en-US" dirty="0" err="1" smtClean="0"/>
              <a:t>vrati</a:t>
            </a:r>
            <a:r>
              <a:rPr lang="en-US" dirty="0" smtClean="0"/>
              <a:t> data pre </a:t>
            </a:r>
            <a:r>
              <a:rPr lang="en-US" dirty="0" err="1" smtClean="0"/>
              <a:t>prisluchajuci</a:t>
            </a:r>
            <a:r>
              <a:rPr lang="en-US" dirty="0" smtClean="0"/>
              <a:t> view, </a:t>
            </a:r>
            <a:r>
              <a:rPr lang="en-US" dirty="0" err="1" smtClean="0"/>
              <a:t>ktory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zobrazi</a:t>
            </a:r>
            <a:r>
              <a:rPr lang="en-US" dirty="0" smtClean="0"/>
              <a:t> v </a:t>
            </a:r>
            <a:r>
              <a:rPr lang="en-US" dirty="0" err="1" smtClean="0"/>
              <a:t>prehliadaci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BFBFBF"/>
                </a:solidFill>
              </a:rPr>
              <a:t>Action Pack</a:t>
            </a:r>
          </a:p>
          <a:p>
            <a:r>
              <a:rPr lang="en-US" b="1" dirty="0"/>
              <a:t>Action Controller</a:t>
            </a:r>
          </a:p>
          <a:p>
            <a:r>
              <a:rPr lang="en-US" dirty="0">
                <a:solidFill>
                  <a:srgbClr val="BFBFBF"/>
                </a:solidFill>
              </a:rPr>
              <a:t>Action Dispatch</a:t>
            </a:r>
          </a:p>
          <a:p>
            <a:r>
              <a:rPr lang="en-US" b="1" dirty="0"/>
              <a:t>Action View</a:t>
            </a:r>
          </a:p>
          <a:p>
            <a:r>
              <a:rPr lang="en-US" dirty="0">
                <a:solidFill>
                  <a:srgbClr val="BFBFBF"/>
                </a:solidFill>
              </a:rPr>
              <a:t>Action Mailer</a:t>
            </a:r>
          </a:p>
          <a:p>
            <a:r>
              <a:rPr lang="en-US" b="1" dirty="0"/>
              <a:t>Active Model</a:t>
            </a:r>
          </a:p>
          <a:p>
            <a:r>
              <a:rPr lang="en-US" b="1" dirty="0"/>
              <a:t>Active Record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Active Resource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Active Support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Railties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Migration</a:t>
            </a:r>
          </a:p>
          <a:p>
            <a:pPr marL="0" indent="0">
              <a:buNone/>
            </a:pPr>
            <a:r>
              <a:rPr lang="en-US" sz="4000" dirty="0" smtClean="0"/>
              <a:t>Gem</a:t>
            </a:r>
          </a:p>
          <a:p>
            <a:pPr marL="0" indent="0">
              <a:buNone/>
            </a:pPr>
            <a:r>
              <a:rPr lang="en-US" sz="4000" smtClean="0"/>
              <a:t>Asset pipeline</a:t>
            </a:r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0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BFBFBF"/>
                </a:solidFill>
              </a:rPr>
              <a:t>Gemfile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	</a:t>
            </a:r>
            <a:r>
              <a:rPr lang="en-US" dirty="0" err="1" smtClean="0">
                <a:solidFill>
                  <a:srgbClr val="BFBFBF"/>
                </a:solidFill>
              </a:rPr>
              <a:t>gemy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nasej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appky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b="1" dirty="0" smtClean="0"/>
              <a:t>app/ </a:t>
            </a:r>
            <a:r>
              <a:rPr lang="en-US" b="1" dirty="0" smtClean="0"/>
              <a:t>		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nachadza</a:t>
            </a:r>
            <a:r>
              <a:rPr lang="en-US" dirty="0" smtClean="0"/>
              <a:t> </a:t>
            </a:r>
            <a:r>
              <a:rPr lang="en-US" dirty="0" smtClean="0"/>
              <a:t>MVC, assets (</a:t>
            </a:r>
            <a:r>
              <a:rPr lang="en-US" dirty="0" err="1" smtClean="0"/>
              <a:t>js,css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err="1"/>
              <a:t>config</a:t>
            </a:r>
            <a:r>
              <a:rPr lang="en-US" b="1" dirty="0"/>
              <a:t>/	</a:t>
            </a:r>
            <a:r>
              <a:rPr lang="en-US" b="1" dirty="0" smtClean="0"/>
              <a:t>	</a:t>
            </a:r>
            <a:r>
              <a:rPr lang="en-US" dirty="0" err="1" smtClean="0"/>
              <a:t>konfiguraca</a:t>
            </a:r>
            <a:r>
              <a:rPr lang="en-US" dirty="0" smtClean="0"/>
              <a:t>  </a:t>
            </a:r>
            <a:r>
              <a:rPr lang="en-US" dirty="0" smtClean="0"/>
              <a:t>- </a:t>
            </a:r>
            <a:r>
              <a:rPr lang="en-US" dirty="0" err="1" smtClean="0"/>
              <a:t>cesty</a:t>
            </a:r>
            <a:r>
              <a:rPr lang="en-US" dirty="0" smtClean="0"/>
              <a:t> v </a:t>
            </a:r>
            <a:r>
              <a:rPr lang="en-US" dirty="0" err="1" smtClean="0"/>
              <a:t>aplikacii</a:t>
            </a:r>
            <a:r>
              <a:rPr lang="en-US" dirty="0" smtClean="0"/>
              <a:t>,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atd</a:t>
            </a:r>
            <a:r>
              <a:rPr lang="en-US" dirty="0"/>
              <a:t>	</a:t>
            </a:r>
          </a:p>
          <a:p>
            <a:r>
              <a:rPr lang="en-US" b="1" dirty="0" err="1" smtClean="0"/>
              <a:t>db</a:t>
            </a:r>
            <a:r>
              <a:rPr lang="en-US" b="1" dirty="0"/>
              <a:t>/	</a:t>
            </a:r>
            <a:r>
              <a:rPr lang="en-US" b="1" dirty="0" smtClean="0"/>
              <a:t>		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smtClean="0"/>
              <a:t>schema a </a:t>
            </a:r>
            <a:r>
              <a:rPr lang="en-US" dirty="0" err="1" smtClean="0"/>
              <a:t>migracie</a:t>
            </a:r>
            <a:r>
              <a:rPr lang="en-US" dirty="0"/>
              <a:t>	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lib</a:t>
            </a:r>
            <a:r>
              <a:rPr lang="en-US" dirty="0">
                <a:solidFill>
                  <a:srgbClr val="BFBFBF"/>
                </a:solidFill>
              </a:rPr>
              <a:t>/	</a:t>
            </a:r>
            <a:r>
              <a:rPr lang="en-US" dirty="0" smtClean="0">
                <a:solidFill>
                  <a:srgbClr val="BFBFBF"/>
                </a:solidFill>
              </a:rPr>
              <a:t>		</a:t>
            </a:r>
            <a:r>
              <a:rPr lang="en-US" dirty="0" err="1" smtClean="0">
                <a:solidFill>
                  <a:srgbClr val="BFBFBF"/>
                </a:solidFill>
              </a:rPr>
              <a:t>rozsirenia</a:t>
            </a:r>
            <a:r>
              <a:rPr lang="en-US" dirty="0">
                <a:solidFill>
                  <a:srgbClr val="BFBFBF"/>
                </a:solidFill>
              </a:rPr>
              <a:t>	</a:t>
            </a:r>
          </a:p>
          <a:p>
            <a:r>
              <a:rPr lang="en-US" dirty="0">
                <a:solidFill>
                  <a:srgbClr val="BFBFBF"/>
                </a:solidFill>
              </a:rPr>
              <a:t>log/	</a:t>
            </a:r>
            <a:r>
              <a:rPr lang="en-US" dirty="0" smtClean="0">
                <a:solidFill>
                  <a:srgbClr val="BFBFBF"/>
                </a:solidFill>
              </a:rPr>
              <a:t>logy</a:t>
            </a:r>
            <a:r>
              <a:rPr lang="en-US" dirty="0">
                <a:solidFill>
                  <a:srgbClr val="BFBFBF"/>
                </a:solidFill>
              </a:rPr>
              <a:t>	</a:t>
            </a:r>
          </a:p>
          <a:p>
            <a:r>
              <a:rPr lang="en-US" dirty="0">
                <a:solidFill>
                  <a:srgbClr val="BFBFBF"/>
                </a:solidFill>
              </a:rPr>
              <a:t>public</a:t>
            </a:r>
            <a:r>
              <a:rPr lang="en-US" dirty="0" smtClean="0">
                <a:solidFill>
                  <a:srgbClr val="BFBFBF"/>
                </a:solidFill>
              </a:rPr>
              <a:t>/ </a:t>
            </a:r>
            <a:r>
              <a:rPr lang="en-US" dirty="0" smtClean="0">
                <a:solidFill>
                  <a:srgbClr val="BFBFBF"/>
                </a:solidFill>
              </a:rPr>
              <a:t>	folder </a:t>
            </a:r>
            <a:r>
              <a:rPr lang="en-US" dirty="0" err="1" smtClean="0">
                <a:solidFill>
                  <a:srgbClr val="BFBFBF"/>
                </a:solidFill>
              </a:rPr>
              <a:t>pristupny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cez</a:t>
            </a:r>
            <a:r>
              <a:rPr lang="en-US" dirty="0" smtClean="0">
                <a:solidFill>
                  <a:srgbClr val="BFBFBF"/>
                </a:solidFill>
              </a:rPr>
              <a:t> web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b="1" dirty="0" smtClean="0"/>
              <a:t>test</a:t>
            </a:r>
            <a:r>
              <a:rPr lang="en-US" b="1" dirty="0"/>
              <a:t>/</a:t>
            </a:r>
            <a:r>
              <a:rPr lang="en-US" dirty="0"/>
              <a:t>	</a:t>
            </a:r>
            <a:r>
              <a:rPr lang="en-US" dirty="0" smtClean="0"/>
              <a:t>	testy</a:t>
            </a:r>
            <a:endParaRPr lang="en-US" u="sng" dirty="0">
              <a:hlinkClick r:id="rId2"/>
            </a:endParaRPr>
          </a:p>
          <a:p>
            <a:r>
              <a:rPr lang="en-US" dirty="0" err="1">
                <a:solidFill>
                  <a:srgbClr val="BFBFBF"/>
                </a:solidFill>
              </a:rPr>
              <a:t>tmp</a:t>
            </a:r>
            <a:r>
              <a:rPr lang="en-US" dirty="0">
                <a:solidFill>
                  <a:srgbClr val="BFBFBF"/>
                </a:solidFill>
              </a:rPr>
              <a:t>/	</a:t>
            </a:r>
            <a:r>
              <a:rPr lang="en-US" dirty="0" smtClean="0">
                <a:solidFill>
                  <a:srgbClr val="BFBFBF"/>
                </a:solidFill>
              </a:rPr>
              <a:t>	temp </a:t>
            </a:r>
            <a:r>
              <a:rPr lang="en-US" dirty="0" smtClean="0">
                <a:solidFill>
                  <a:srgbClr val="BFBFBF"/>
                </a:solidFill>
              </a:rPr>
              <a:t>files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rgbClr val="BFBFBF"/>
                </a:solidFill>
              </a:rPr>
              <a:t>vendor/	</a:t>
            </a:r>
            <a:r>
              <a:rPr lang="en-US" dirty="0" err="1" smtClean="0">
                <a:solidFill>
                  <a:srgbClr val="BFBFBF"/>
                </a:solidFill>
              </a:rPr>
              <a:t>zdrojaky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tretich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stran</a:t>
            </a:r>
            <a:endParaRPr lang="en-US" dirty="0">
              <a:solidFill>
                <a:srgbClr val="BFBFB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2.1.3 </a:t>
            </a:r>
            <a:r>
              <a:rPr lang="en-US" dirty="0" smtClean="0"/>
              <a:t>Setup - RVM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sudo</a:t>
            </a:r>
            <a:r>
              <a:rPr lang="en-US" dirty="0" smtClean="0"/>
              <a:t> apt-get </a:t>
            </a:r>
            <a:r>
              <a:rPr lang="en-US" dirty="0" smtClean="0"/>
              <a:t>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curl</a:t>
            </a:r>
            <a:endParaRPr lang="en-US" dirty="0" smtClean="0"/>
          </a:p>
          <a:p>
            <a:r>
              <a:rPr lang="en-US" sz="2400" dirty="0" smtClean="0"/>
              <a:t>\</a:t>
            </a:r>
            <a:r>
              <a:rPr lang="en-US" sz="2400" dirty="0"/>
              <a:t>curl -</a:t>
            </a:r>
            <a:r>
              <a:rPr lang="en-US" sz="2400" dirty="0" err="1"/>
              <a:t>sSL</a:t>
            </a:r>
            <a:r>
              <a:rPr lang="en-US" sz="2400" dirty="0"/>
              <a:t> https://</a:t>
            </a:r>
            <a:r>
              <a:rPr lang="en-US" sz="2400" dirty="0" err="1"/>
              <a:t>get.rvm.io</a:t>
            </a:r>
            <a:r>
              <a:rPr lang="en-US" sz="2400" dirty="0"/>
              <a:t> | bash</a:t>
            </a:r>
            <a:endParaRPr lang="en-US" sz="2400" b="1" dirty="0" smtClean="0"/>
          </a:p>
          <a:p>
            <a:r>
              <a:rPr lang="en-US" dirty="0"/>
              <a:t>source ~/.</a:t>
            </a:r>
            <a:r>
              <a:rPr lang="en-US" dirty="0" err="1"/>
              <a:t>rvm</a:t>
            </a:r>
            <a:r>
              <a:rPr lang="en-US" dirty="0"/>
              <a:t>/scripts/</a:t>
            </a:r>
            <a:r>
              <a:rPr lang="en-US" dirty="0" err="1" smtClean="0"/>
              <a:t>rvm</a:t>
            </a:r>
            <a:endParaRPr lang="en-US" dirty="0" smtClean="0"/>
          </a:p>
          <a:p>
            <a:r>
              <a:rPr lang="en-US" dirty="0" err="1"/>
              <a:t>rvm</a:t>
            </a:r>
            <a:r>
              <a:rPr lang="en-US" dirty="0"/>
              <a:t> requirements</a:t>
            </a:r>
            <a:endParaRPr lang="en-US" dirty="0" smtClean="0"/>
          </a:p>
          <a:p>
            <a:r>
              <a:rPr lang="en-US" dirty="0" err="1" smtClean="0"/>
              <a:t>rvm</a:t>
            </a:r>
            <a:r>
              <a:rPr lang="en-US" dirty="0" smtClean="0"/>
              <a:t> install 2.1.3</a:t>
            </a:r>
          </a:p>
          <a:p>
            <a:r>
              <a:rPr lang="en-US" dirty="0" err="1" smtClean="0"/>
              <a:t>rvm</a:t>
            </a:r>
            <a:r>
              <a:rPr lang="en-US" dirty="0" smtClean="0"/>
              <a:t> </a:t>
            </a:r>
            <a:r>
              <a:rPr lang="en-US" dirty="0" smtClean="0"/>
              <a:t>use 2.1.3 –default</a:t>
            </a:r>
          </a:p>
          <a:p>
            <a:r>
              <a:rPr lang="en-US" dirty="0" smtClean="0"/>
              <a:t>ruby -v</a:t>
            </a:r>
          </a:p>
        </p:txBody>
      </p:sp>
    </p:spTree>
    <p:extLst>
      <p:ext uri="{BB962C8B-B14F-4D97-AF65-F5344CB8AC3E}">
        <p14:creationId xmlns:p14="http://schemas.microsoft.com/office/powerpoint/2010/main" val="132722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Pridajte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váš</a:t>
            </a:r>
            <a:r>
              <a:rPr lang="en-US" dirty="0" smtClean="0"/>
              <a:t> private </a:t>
            </a:r>
            <a:r>
              <a:rPr lang="en-US" dirty="0" err="1" smtClean="0"/>
              <a:t>ssh</a:t>
            </a:r>
            <a:r>
              <a:rPr lang="en-US" dirty="0" smtClean="0"/>
              <a:t> key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color.ui</a:t>
            </a:r>
            <a:r>
              <a:rPr lang="en-US" dirty="0" smtClean="0"/>
              <a:t> true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user.name</a:t>
            </a:r>
            <a:r>
              <a:rPr lang="en-US" dirty="0" smtClean="0"/>
              <a:t> "YOUR NAME”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"</a:t>
            </a:r>
            <a:r>
              <a:rPr lang="en-US" dirty="0" err="1" smtClean="0"/>
              <a:t>YOUR@EMAIL.com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0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RoR</a:t>
            </a:r>
            <a:r>
              <a:rPr lang="en-US" dirty="0" smtClean="0"/>
              <a:t> 4.1.6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#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nodejs</a:t>
            </a:r>
            <a:r>
              <a:rPr lang="en-US" sz="2400" dirty="0" smtClean="0"/>
              <a:t> [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runtime]</a:t>
            </a:r>
          </a:p>
          <a:p>
            <a:r>
              <a:rPr lang="en-US" dirty="0" smtClean="0"/>
              <a:t>gem install rails</a:t>
            </a:r>
          </a:p>
          <a:p>
            <a:r>
              <a:rPr lang="en-US" dirty="0" smtClean="0"/>
              <a:t>rails –v</a:t>
            </a:r>
          </a:p>
          <a:p>
            <a:endParaRPr lang="en-US" dirty="0"/>
          </a:p>
          <a:p>
            <a:r>
              <a:rPr lang="en-US" dirty="0" smtClean="0"/>
              <a:t>Rails –s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1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9.3.5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sh</a:t>
            </a:r>
            <a:r>
              <a:rPr lang="en-US" dirty="0" smtClean="0"/>
              <a:t> -c "echo 'deb http://</a:t>
            </a:r>
            <a:r>
              <a:rPr lang="en-US" dirty="0" err="1" smtClean="0"/>
              <a:t>apt.postgresql.org</a:t>
            </a:r>
            <a:r>
              <a:rPr lang="en-US" dirty="0" smtClean="0"/>
              <a:t>/pub/repos/apt/ precise-</a:t>
            </a:r>
            <a:r>
              <a:rPr lang="en-US" dirty="0" err="1" smtClean="0"/>
              <a:t>pgdg</a:t>
            </a:r>
            <a:r>
              <a:rPr lang="en-US" dirty="0" smtClean="0"/>
              <a:t> main' &gt; /</a:t>
            </a:r>
            <a:r>
              <a:rPr lang="en-US" dirty="0" err="1" smtClean="0"/>
              <a:t>etc</a:t>
            </a:r>
            <a:r>
              <a:rPr lang="en-US" dirty="0" smtClean="0"/>
              <a:t>/apt/</a:t>
            </a:r>
            <a:r>
              <a:rPr lang="en-US" dirty="0" err="1" smtClean="0"/>
              <a:t>sources.list.d</a:t>
            </a:r>
            <a:r>
              <a:rPr lang="en-US" dirty="0" smtClean="0"/>
              <a:t>/</a:t>
            </a:r>
            <a:r>
              <a:rPr lang="en-US" dirty="0" err="1" smtClean="0"/>
              <a:t>pgdg.list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wget</a:t>
            </a:r>
            <a:r>
              <a:rPr lang="en-US" dirty="0" smtClean="0"/>
              <a:t> --quiet -O - http://</a:t>
            </a:r>
            <a:r>
              <a:rPr lang="en-US" dirty="0" err="1" smtClean="0"/>
              <a:t>apt.postgresql.org</a:t>
            </a:r>
            <a:r>
              <a:rPr lang="en-US" dirty="0" smtClean="0"/>
              <a:t>/pub/repos/apt/ACCC4CF8.asc | </a:t>
            </a:r>
            <a:r>
              <a:rPr lang="en-US" dirty="0" err="1" smtClean="0"/>
              <a:t>sudo</a:t>
            </a:r>
            <a:r>
              <a:rPr lang="en-US" dirty="0" smtClean="0"/>
              <a:t> apt-key add -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update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postgresql</a:t>
            </a:r>
            <a:r>
              <a:rPr lang="en-US" dirty="0" smtClean="0"/>
              <a:t>-common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postgresql-9.3 </a:t>
            </a:r>
            <a:r>
              <a:rPr lang="en-US" dirty="0" err="1" smtClean="0"/>
              <a:t>libpq-dev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-u </a:t>
            </a:r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 err="1" smtClean="0"/>
              <a:t>createuser</a:t>
            </a:r>
            <a:r>
              <a:rPr lang="en-US" dirty="0" smtClean="0"/>
              <a:t> USERNAME -s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</a:t>
            </a:r>
            <a:r>
              <a:rPr lang="en-US" dirty="0" err="1" smtClean="0"/>
              <a:t>čom</a:t>
            </a:r>
            <a:r>
              <a:rPr lang="en-US" dirty="0" smtClean="0"/>
              <a:t> </a:t>
            </a:r>
            <a:r>
              <a:rPr lang="en-US" dirty="0" err="1" smtClean="0"/>
              <a:t>môžem</a:t>
            </a:r>
            <a:r>
              <a:rPr lang="en-US" dirty="0" smtClean="0"/>
              <a:t> </a:t>
            </a:r>
            <a:r>
              <a:rPr lang="en-US" dirty="0" err="1" smtClean="0"/>
              <a:t>robiť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RubyMine</a:t>
            </a:r>
            <a:r>
              <a:rPr lang="en-US" dirty="0" smtClean="0"/>
              <a:t> by </a:t>
            </a:r>
            <a:r>
              <a:rPr lang="en-US" dirty="0" err="1" smtClean="0"/>
              <a:t>JetBrains</a:t>
            </a:r>
            <a:r>
              <a:rPr lang="en-US" dirty="0" smtClean="0"/>
              <a:t> – free </a:t>
            </a:r>
            <a:r>
              <a:rPr lang="en-US" dirty="0" err="1" smtClean="0"/>
              <a:t>na</a:t>
            </a:r>
            <a:r>
              <a:rPr lang="en-US" dirty="0" smtClean="0"/>
              <a:t> ISIC</a:t>
            </a:r>
          </a:p>
          <a:p>
            <a:r>
              <a:rPr lang="en-US" dirty="0" err="1" smtClean="0"/>
              <a:t>SublimeText</a:t>
            </a:r>
            <a:r>
              <a:rPr lang="en-US" dirty="0" smtClean="0"/>
              <a:t>, Vim… </a:t>
            </a:r>
            <a:r>
              <a:rPr lang="en-US" dirty="0" err="1" smtClean="0"/>
              <a:t>váš</a:t>
            </a:r>
            <a:r>
              <a:rPr lang="en-US" dirty="0" smtClean="0"/>
              <a:t> </a:t>
            </a:r>
            <a:r>
              <a:rPr lang="en-US" dirty="0" err="1" smtClean="0"/>
              <a:t>obľúbený</a:t>
            </a:r>
            <a:r>
              <a:rPr lang="en-US" dirty="0" smtClean="0"/>
              <a:t> text editor</a:t>
            </a:r>
          </a:p>
          <a:p>
            <a:r>
              <a:rPr lang="en-US" dirty="0" smtClean="0"/>
              <a:t>Terminal/Console</a:t>
            </a:r>
          </a:p>
          <a:p>
            <a:endParaRPr lang="en-US" dirty="0"/>
          </a:p>
          <a:p>
            <a:r>
              <a:rPr lang="en-US" dirty="0" err="1" smtClean="0"/>
              <a:t>PgAdmin</a:t>
            </a:r>
            <a:r>
              <a:rPr lang="en-US" dirty="0" smtClean="0"/>
              <a:t>, </a:t>
            </a:r>
            <a:r>
              <a:rPr lang="en-US" dirty="0" err="1" smtClean="0"/>
              <a:t>Navicat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6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http://guides.rubyonrails.org/</a:t>
            </a:r>
            <a:r>
              <a:rPr lang="en-US" dirty="0" smtClean="0">
                <a:hlinkClick r:id="rId2"/>
              </a:rPr>
              <a:t>getting_started.html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Vytvorime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vlastny</a:t>
            </a:r>
            <a:r>
              <a:rPr lang="en-US" dirty="0" smtClean="0"/>
              <a:t> blog .. </a:t>
            </a:r>
            <a:endParaRPr lang="en-US" dirty="0" smtClean="0"/>
          </a:p>
          <a:p>
            <a:r>
              <a:rPr lang="en-US" dirty="0" smtClean="0">
                <a:latin typeface="Consolas"/>
                <a:cs typeface="Consolas"/>
              </a:rPr>
              <a:t>rails new blog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749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Ruby – </a:t>
            </a:r>
            <a:r>
              <a:rPr lang="en-US" dirty="0" err="1" smtClean="0"/>
              <a:t>interpretovaný</a:t>
            </a:r>
            <a:r>
              <a:rPr lang="en-US" dirty="0" smtClean="0"/>
              <a:t>, </a:t>
            </a:r>
            <a:r>
              <a:rPr lang="en-US" dirty="0" err="1" smtClean="0"/>
              <a:t>objektový</a:t>
            </a:r>
            <a:r>
              <a:rPr lang="en-US" dirty="0" smtClean="0"/>
              <a:t>, </a:t>
            </a:r>
            <a:r>
              <a:rPr lang="en-US" dirty="0" err="1" smtClean="0"/>
              <a:t>skriptovací</a:t>
            </a:r>
            <a:r>
              <a:rPr lang="en-US" dirty="0" smtClean="0"/>
              <a:t>, </a:t>
            </a:r>
            <a:r>
              <a:rPr lang="en-US" dirty="0" err="1" smtClean="0"/>
              <a:t>highLVL</a:t>
            </a:r>
            <a:endParaRPr lang="en-US" dirty="0" smtClean="0"/>
          </a:p>
          <a:p>
            <a:pPr lvl="1"/>
            <a:r>
              <a:rPr lang="en-US" dirty="0" smtClean="0"/>
              <a:t>2.1.3</a:t>
            </a:r>
          </a:p>
          <a:p>
            <a:pPr lvl="1"/>
            <a:r>
              <a:rPr lang="en-US" dirty="0" err="1" smtClean="0">
                <a:solidFill>
                  <a:srgbClr val="008000"/>
                </a:solidFill>
              </a:rPr>
              <a:t>prehľadná</a:t>
            </a:r>
            <a:r>
              <a:rPr lang="en-US" dirty="0" smtClean="0">
                <a:solidFill>
                  <a:srgbClr val="008000"/>
                </a:solidFill>
              </a:rPr>
              <a:t> syntax,  </a:t>
            </a:r>
            <a:r>
              <a:rPr lang="en-US" dirty="0" err="1" smtClean="0">
                <a:solidFill>
                  <a:srgbClr val="008000"/>
                </a:solidFill>
              </a:rPr>
              <a:t>dynamické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typy</a:t>
            </a:r>
            <a:r>
              <a:rPr lang="en-US" dirty="0" smtClean="0">
                <a:solidFill>
                  <a:srgbClr val="008000"/>
                </a:solidFill>
              </a:rPr>
              <a:t>, cool built in </a:t>
            </a:r>
            <a:r>
              <a:rPr lang="en-US" dirty="0" err="1" smtClean="0">
                <a:solidFill>
                  <a:srgbClr val="008000"/>
                </a:solidFill>
              </a:rPr>
              <a:t>veci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(5</a:t>
            </a:r>
            <a:r>
              <a:rPr lang="en-US" dirty="0" smtClean="0">
                <a:solidFill>
                  <a:srgbClr val="008000"/>
                </a:solidFill>
              </a:rPr>
              <a:t>.times {do </a:t>
            </a:r>
            <a:r>
              <a:rPr lang="en-US" dirty="0" err="1" smtClean="0">
                <a:solidFill>
                  <a:srgbClr val="008000"/>
                </a:solidFill>
              </a:rPr>
              <a:t>smth</a:t>
            </a:r>
            <a:r>
              <a:rPr lang="en-US" dirty="0" smtClean="0">
                <a:solidFill>
                  <a:srgbClr val="008000"/>
                </a:solidFill>
              </a:rPr>
              <a:t>},</a:t>
            </a:r>
            <a:r>
              <a:rPr lang="en-US" dirty="0" err="1" smtClean="0">
                <a:solidFill>
                  <a:srgbClr val="008000"/>
                </a:solidFill>
              </a:rPr>
              <a:t>string.reverse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008000"/>
                </a:solidFill>
              </a:rPr>
              <a:t>Oproti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kompilovaným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jazykom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pomalý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Ruby on rails</a:t>
            </a:r>
          </a:p>
          <a:p>
            <a:pPr lvl="1"/>
            <a:r>
              <a:rPr lang="en-US" dirty="0" smtClean="0"/>
              <a:t>4.1.6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8000"/>
                </a:solidFill>
              </a:rPr>
              <a:t>Rýchly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vývoj</a:t>
            </a:r>
            <a:r>
              <a:rPr lang="en-US" dirty="0" smtClean="0">
                <a:solidFill>
                  <a:srgbClr val="008000"/>
                </a:solidFill>
              </a:rPr>
              <a:t>, TDD, </a:t>
            </a:r>
            <a:r>
              <a:rPr lang="en-US" dirty="0" err="1" smtClean="0">
                <a:solidFill>
                  <a:srgbClr val="008000"/>
                </a:solidFill>
              </a:rPr>
              <a:t>existujúce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konvencie</a:t>
            </a:r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20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routing –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routes.rb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Rails.application.routes.draw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do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resources </a:t>
            </a:r>
            <a:r>
              <a:rPr lang="en-US" sz="2000" b="1" dirty="0">
                <a:latin typeface="Consolas"/>
                <a:cs typeface="Consolas"/>
              </a:rPr>
              <a:t>:articles    </a:t>
            </a:r>
            <a:endParaRPr lang="en-US" sz="2000" b="1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root </a:t>
            </a:r>
            <a:r>
              <a:rPr lang="en-US" sz="2000" b="1" dirty="0">
                <a:latin typeface="Consolas"/>
                <a:cs typeface="Consolas"/>
              </a:rPr>
              <a:t>'</a:t>
            </a:r>
            <a:r>
              <a:rPr lang="en-US" sz="2000" b="1" dirty="0" err="1">
                <a:latin typeface="Consolas"/>
                <a:cs typeface="Consolas"/>
              </a:rPr>
              <a:t>welcome#index</a:t>
            </a:r>
            <a:r>
              <a:rPr lang="en-US" sz="2000" b="1" dirty="0">
                <a:latin typeface="Consolas"/>
                <a:cs typeface="Consolas"/>
              </a:rPr>
              <a:t>'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end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4819890" y="2384033"/>
            <a:ext cx="2560893" cy="801619"/>
          </a:xfrm>
          <a:prstGeom prst="borderCallout1">
            <a:avLst>
              <a:gd name="adj1" fmla="val 47399"/>
              <a:gd name="adj2" fmla="val 88"/>
              <a:gd name="adj3" fmla="val 27760"/>
              <a:gd name="adj4" fmla="val -49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Akcia</a:t>
            </a:r>
            <a:r>
              <a:rPr lang="en-US" dirty="0" smtClean="0"/>
              <a:t>/</a:t>
            </a:r>
            <a:r>
              <a:rPr lang="en-US" dirty="0" err="1" smtClean="0"/>
              <a:t>metoda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1026852" y="3008671"/>
            <a:ext cx="2627105" cy="832850"/>
          </a:xfrm>
          <a:prstGeom prst="borderCallout1">
            <a:avLst>
              <a:gd name="adj1" fmla="val -8157"/>
              <a:gd name="adj2" fmla="val 49913"/>
              <a:gd name="adj3" fmla="val -44035"/>
              <a:gd name="adj4" fmla="val 486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6" name="Picture 5" descr="Screenshot 2014-10-02 00.26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21" y="4170363"/>
            <a:ext cx="51689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74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&gt;&gt;rails </a:t>
            </a:r>
            <a:r>
              <a:rPr lang="en-US" sz="3600" dirty="0"/>
              <a:t>generate controller welcome index</a:t>
            </a:r>
          </a:p>
        </p:txBody>
      </p:sp>
      <p:pic>
        <p:nvPicPr>
          <p:cNvPr id="4" name="Content Placeholder 3" descr="Screenshot 2014-10-02 00.20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06" r="-4506"/>
          <a:stretch>
            <a:fillRect/>
          </a:stretch>
        </p:blipFill>
        <p:spPr>
          <a:xfrm>
            <a:off x="457200" y="1600201"/>
            <a:ext cx="7236681" cy="3979896"/>
          </a:xfrm>
        </p:spPr>
      </p:pic>
    </p:spTree>
    <p:extLst>
      <p:ext uri="{BB962C8B-B14F-4D97-AF65-F5344CB8AC3E}">
        <p14:creationId xmlns:p14="http://schemas.microsoft.com/office/powerpoint/2010/main" val="339247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&gt;&gt;</a:t>
            </a:r>
            <a:r>
              <a:rPr lang="en-US" sz="2800" dirty="0"/>
              <a:t>rails generate model Article </a:t>
            </a:r>
            <a:r>
              <a:rPr lang="en-US" sz="2800" dirty="0" err="1"/>
              <a:t>title:string</a:t>
            </a:r>
            <a:r>
              <a:rPr lang="en-US" sz="2800" dirty="0"/>
              <a:t> </a:t>
            </a:r>
            <a:r>
              <a:rPr lang="en-US" sz="2800" dirty="0" err="1"/>
              <a:t>text:text</a:t>
            </a:r>
            <a:endParaRPr lang="en-US" sz="2800" dirty="0"/>
          </a:p>
        </p:txBody>
      </p:sp>
      <p:pic>
        <p:nvPicPr>
          <p:cNvPr id="5" name="Content Placeholder 4" descr="Screenshot 2014-10-02 00.36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193" b="-31193"/>
          <a:stretch>
            <a:fillRect/>
          </a:stretch>
        </p:blipFill>
        <p:spPr>
          <a:xfrm>
            <a:off x="665402" y="1417638"/>
            <a:ext cx="7644354" cy="4204100"/>
          </a:xfrm>
        </p:spPr>
      </p:pic>
      <p:sp>
        <p:nvSpPr>
          <p:cNvPr id="6" name="TextBox 5"/>
          <p:cNvSpPr txBox="1"/>
          <p:nvPr/>
        </p:nvSpPr>
        <p:spPr>
          <a:xfrm>
            <a:off x="1748902" y="5299009"/>
            <a:ext cx="4299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DB </a:t>
            </a:r>
            <a:r>
              <a:rPr lang="en-US" sz="2400" dirty="0" err="1" smtClean="0"/>
              <a:t>konfig</a:t>
            </a:r>
            <a:r>
              <a:rPr lang="en-US" sz="2400" dirty="0" smtClean="0"/>
              <a:t> – </a:t>
            </a:r>
            <a:r>
              <a:rPr lang="en-US" sz="2400" dirty="0" err="1" smtClean="0"/>
              <a:t>config</a:t>
            </a:r>
            <a:r>
              <a:rPr lang="en-US" sz="2400" dirty="0" smtClean="0"/>
              <a:t>/</a:t>
            </a:r>
            <a:r>
              <a:rPr lang="en-US" sz="2400" dirty="0" err="1" smtClean="0"/>
              <a:t>database.yml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84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generate scaffold </a:t>
            </a:r>
            <a:r>
              <a:rPr lang="en-US" sz="2800" dirty="0" err="1"/>
              <a:t>HighScore</a:t>
            </a:r>
            <a:r>
              <a:rPr lang="en-US" sz="2800" dirty="0"/>
              <a:t> </a:t>
            </a:r>
            <a:r>
              <a:rPr lang="en-US" sz="2800" dirty="0" err="1"/>
              <a:t>game:string</a:t>
            </a:r>
            <a:r>
              <a:rPr lang="en-US" sz="2800" dirty="0"/>
              <a:t> </a:t>
            </a:r>
            <a:r>
              <a:rPr lang="en-US" sz="2800" dirty="0" err="1"/>
              <a:t>score:integer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  invoke  </a:t>
            </a:r>
            <a:r>
              <a:rPr lang="en-US" dirty="0" err="1"/>
              <a:t>active_record</a:t>
            </a:r>
            <a:endParaRPr lang="en-US" dirty="0"/>
          </a:p>
          <a:p>
            <a:r>
              <a:rPr lang="en-US" dirty="0"/>
              <a:t>    create    </a:t>
            </a:r>
            <a:r>
              <a:rPr lang="en-US" dirty="0" err="1"/>
              <a:t>db</a:t>
            </a:r>
            <a:r>
              <a:rPr lang="en-US" dirty="0"/>
              <a:t>/migrate/20130717151933_create_high_scores.rb</a:t>
            </a:r>
          </a:p>
          <a:p>
            <a:r>
              <a:rPr lang="en-US" sz="9600" b="1" dirty="0"/>
              <a:t>    create    app/models/</a:t>
            </a:r>
            <a:r>
              <a:rPr lang="en-US" sz="9600" b="1" dirty="0" err="1"/>
              <a:t>high_score.rb</a:t>
            </a:r>
            <a:endParaRPr lang="en-US" sz="9600" b="1" dirty="0"/>
          </a:p>
          <a:p>
            <a:r>
              <a:rPr lang="en-US" dirty="0"/>
              <a:t>    invoke    </a:t>
            </a:r>
            <a:r>
              <a:rPr lang="en-US" dirty="0" err="1"/>
              <a:t>test_unit</a:t>
            </a:r>
            <a:endParaRPr lang="en-US" dirty="0"/>
          </a:p>
          <a:p>
            <a:r>
              <a:rPr lang="en-US" dirty="0"/>
              <a:t>    create      test/models/</a:t>
            </a:r>
            <a:r>
              <a:rPr lang="en-US" dirty="0" err="1"/>
              <a:t>high_score_test.rb</a:t>
            </a:r>
            <a:endParaRPr lang="en-US" dirty="0"/>
          </a:p>
          <a:p>
            <a:r>
              <a:rPr lang="en-US" dirty="0"/>
              <a:t>    create      test/fixtures/</a:t>
            </a:r>
            <a:r>
              <a:rPr lang="en-US" dirty="0" err="1"/>
              <a:t>high_scores.yml</a:t>
            </a:r>
            <a:endParaRPr lang="en-US" dirty="0"/>
          </a:p>
          <a:p>
            <a:r>
              <a:rPr lang="en-US" dirty="0"/>
              <a:t>    invoke  </a:t>
            </a:r>
            <a:r>
              <a:rPr lang="en-US" dirty="0" err="1"/>
              <a:t>resource_route</a:t>
            </a:r>
            <a:endParaRPr lang="en-US" dirty="0"/>
          </a:p>
          <a:p>
            <a:r>
              <a:rPr lang="en-US" sz="7200" b="1" dirty="0"/>
              <a:t>    </a:t>
            </a:r>
            <a:r>
              <a:rPr lang="en-US" sz="6400" b="1" dirty="0"/>
              <a:t> </a:t>
            </a:r>
            <a:r>
              <a:rPr lang="en-US" sz="9600" b="1" dirty="0"/>
              <a:t>route    resources :</a:t>
            </a:r>
            <a:r>
              <a:rPr lang="en-US" sz="9600" b="1" dirty="0" err="1" smtClean="0"/>
              <a:t>high_score</a:t>
            </a:r>
            <a:r>
              <a:rPr lang="en-US" sz="9600" b="1" dirty="0" err="1"/>
              <a:t>s</a:t>
            </a:r>
            <a:endParaRPr lang="en-US" sz="9600" b="1" dirty="0"/>
          </a:p>
          <a:p>
            <a:r>
              <a:rPr lang="en-US" dirty="0"/>
              <a:t>    invoke  </a:t>
            </a:r>
            <a:r>
              <a:rPr lang="en-US" dirty="0" err="1"/>
              <a:t>scaffold_controller</a:t>
            </a:r>
            <a:endParaRPr lang="en-US" dirty="0"/>
          </a:p>
          <a:p>
            <a:r>
              <a:rPr lang="en-US" sz="5600" b="1" dirty="0"/>
              <a:t>  </a:t>
            </a:r>
            <a:r>
              <a:rPr lang="en-US" sz="8000" b="1" dirty="0"/>
              <a:t>  </a:t>
            </a:r>
            <a:r>
              <a:rPr lang="en-US" sz="9600" b="1" dirty="0"/>
              <a:t>create    app/controllers/</a:t>
            </a:r>
            <a:r>
              <a:rPr lang="en-US" sz="9600" b="1" dirty="0" err="1"/>
              <a:t>high_scores_controller.rb</a:t>
            </a:r>
            <a:endParaRPr lang="en-US" sz="11200" b="1" dirty="0"/>
          </a:p>
          <a:p>
            <a:r>
              <a:rPr lang="en-US" dirty="0"/>
              <a:t>    invoke    </a:t>
            </a:r>
            <a:r>
              <a:rPr lang="en-US" dirty="0" err="1"/>
              <a:t>erb</a:t>
            </a:r>
            <a:endParaRPr lang="en-US" dirty="0"/>
          </a:p>
          <a:p>
            <a:r>
              <a:rPr lang="en-US" dirty="0"/>
              <a:t>    create     </a:t>
            </a:r>
            <a:r>
              <a:rPr lang="en-US" sz="5600" b="1" dirty="0"/>
              <a:t> </a:t>
            </a:r>
            <a:r>
              <a:rPr lang="en-US" sz="8000" b="1" dirty="0"/>
              <a:t>app/views/</a:t>
            </a:r>
            <a:r>
              <a:rPr lang="en-US" dirty="0" err="1"/>
              <a:t>high_scores</a:t>
            </a:r>
            <a:endParaRPr lang="en-US" dirty="0"/>
          </a:p>
          <a:p>
            <a:r>
              <a:rPr lang="en-US" dirty="0"/>
              <a:t>    create      app/views/</a:t>
            </a:r>
            <a:r>
              <a:rPr lang="en-US" dirty="0" err="1"/>
              <a:t>high_scores</a:t>
            </a:r>
            <a:r>
              <a:rPr lang="en-US" dirty="0"/>
              <a:t>/</a:t>
            </a:r>
            <a:r>
              <a:rPr lang="en-US" dirty="0" err="1"/>
              <a:t>index.html.erb</a:t>
            </a:r>
            <a:endParaRPr lang="en-US" dirty="0"/>
          </a:p>
          <a:p>
            <a:r>
              <a:rPr lang="en-US" dirty="0"/>
              <a:t>    create      app/views/</a:t>
            </a:r>
            <a:r>
              <a:rPr lang="en-US" dirty="0" err="1"/>
              <a:t>high_scores</a:t>
            </a:r>
            <a:r>
              <a:rPr lang="en-US" dirty="0"/>
              <a:t>/</a:t>
            </a:r>
            <a:r>
              <a:rPr lang="en-US" dirty="0" err="1"/>
              <a:t>edit.html.erb</a:t>
            </a:r>
            <a:endParaRPr lang="en-US" dirty="0"/>
          </a:p>
          <a:p>
            <a:r>
              <a:rPr lang="en-US" dirty="0"/>
              <a:t>    create      app/views/</a:t>
            </a:r>
            <a:r>
              <a:rPr lang="en-US" dirty="0" err="1"/>
              <a:t>high_scores</a:t>
            </a:r>
            <a:r>
              <a:rPr lang="en-US" dirty="0"/>
              <a:t>/</a:t>
            </a:r>
            <a:r>
              <a:rPr lang="en-US" dirty="0" err="1"/>
              <a:t>show.html.erb</a:t>
            </a:r>
            <a:endParaRPr lang="en-US" dirty="0"/>
          </a:p>
          <a:p>
            <a:r>
              <a:rPr lang="en-US" dirty="0"/>
              <a:t>    create      app/views/</a:t>
            </a:r>
            <a:r>
              <a:rPr lang="en-US" dirty="0" err="1"/>
              <a:t>high_scores</a:t>
            </a:r>
            <a:r>
              <a:rPr lang="en-US" dirty="0"/>
              <a:t>/</a:t>
            </a:r>
            <a:r>
              <a:rPr lang="en-US" dirty="0" err="1"/>
              <a:t>new.html.erb</a:t>
            </a:r>
            <a:endParaRPr lang="en-US" dirty="0"/>
          </a:p>
          <a:p>
            <a:r>
              <a:rPr lang="en-US" dirty="0"/>
              <a:t>    create      app/views/</a:t>
            </a:r>
            <a:r>
              <a:rPr lang="en-US" dirty="0" err="1"/>
              <a:t>high_scores</a:t>
            </a:r>
            <a:r>
              <a:rPr lang="en-US" dirty="0"/>
              <a:t>/_</a:t>
            </a:r>
            <a:r>
              <a:rPr lang="en-US" dirty="0" err="1"/>
              <a:t>form.html.erb</a:t>
            </a:r>
            <a:endParaRPr lang="en-US" dirty="0"/>
          </a:p>
          <a:p>
            <a:r>
              <a:rPr lang="en-US" dirty="0"/>
              <a:t>    invoke    </a:t>
            </a:r>
            <a:r>
              <a:rPr lang="en-US" dirty="0" err="1"/>
              <a:t>test_unit</a:t>
            </a:r>
            <a:endParaRPr lang="en-US" dirty="0"/>
          </a:p>
          <a:p>
            <a:r>
              <a:rPr lang="en-US" dirty="0"/>
              <a:t>    create      test/controllers/</a:t>
            </a:r>
            <a:r>
              <a:rPr lang="en-US" dirty="0" err="1"/>
              <a:t>high_scores_controller_test.rb</a:t>
            </a:r>
            <a:endParaRPr lang="en-US" dirty="0"/>
          </a:p>
          <a:p>
            <a:r>
              <a:rPr lang="en-US" dirty="0"/>
              <a:t>    invoke    helper</a:t>
            </a:r>
          </a:p>
          <a:p>
            <a:r>
              <a:rPr lang="en-US" dirty="0"/>
              <a:t>    create      app/helpers/</a:t>
            </a:r>
            <a:r>
              <a:rPr lang="en-US" dirty="0" err="1"/>
              <a:t>high_scores_helper.rb</a:t>
            </a:r>
            <a:endParaRPr lang="en-US" dirty="0"/>
          </a:p>
          <a:p>
            <a:r>
              <a:rPr lang="en-US" dirty="0"/>
              <a:t>    invoke      </a:t>
            </a:r>
            <a:r>
              <a:rPr lang="en-US" dirty="0" err="1"/>
              <a:t>test_unit</a:t>
            </a:r>
            <a:endParaRPr lang="en-US" dirty="0"/>
          </a:p>
          <a:p>
            <a:r>
              <a:rPr lang="en-US" dirty="0"/>
              <a:t>    create        test/helpers</a:t>
            </a:r>
            <a:r>
              <a:rPr lang="en-US" dirty="0" smtClean="0"/>
              <a:t>/…………………………..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7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rb</a:t>
            </a:r>
            <a:r>
              <a:rPr lang="en-US" dirty="0" smtClean="0">
                <a:latin typeface="Consolas"/>
                <a:cs typeface="Consolas"/>
              </a:rPr>
              <a:t> &gt; puts “Hello World!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r>
              <a:rPr lang="en-US" dirty="0" smtClean="0">
                <a:latin typeface="Consolas"/>
                <a:cs typeface="Consolas"/>
              </a:rPr>
              <a:t>&gt; 2**999999</a:t>
            </a:r>
          </a:p>
          <a:p>
            <a:r>
              <a:rPr lang="en-US" smtClean="0">
                <a:latin typeface="Consolas"/>
                <a:cs typeface="Consolas"/>
              </a:rPr>
              <a:t>&gt; string.reverse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fi-FI" dirty="0">
                <a:latin typeface="Consolas"/>
                <a:cs typeface="Consolas"/>
              </a:rPr>
              <a:t>&gt; [1, 2, 3].map { |n| n * n }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#</a:t>
            </a:r>
            <a:r>
              <a:rPr lang="en-US" dirty="0" smtClean="0"/>
              <a:t>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2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600" dirty="0" smtClean="0">
                <a:latin typeface="Consolas"/>
                <a:cs typeface="Consolas"/>
              </a:rPr>
              <a:t>x</a:t>
            </a:r>
            <a:r>
              <a:rPr lang="en-US" sz="4600" dirty="0" smtClean="0"/>
              <a:t> 		</a:t>
            </a:r>
            <a:r>
              <a:rPr lang="en-US" sz="4600" b="1" dirty="0" smtClean="0"/>
              <a:t>local</a:t>
            </a:r>
            <a:r>
              <a:rPr lang="en-US" sz="4600" dirty="0" smtClean="0"/>
              <a:t> variable </a:t>
            </a:r>
            <a:endParaRPr lang="en-US" sz="4600" dirty="0"/>
          </a:p>
          <a:p>
            <a:r>
              <a:rPr lang="en-US" sz="4600" dirty="0" smtClean="0">
                <a:latin typeface="Consolas"/>
                <a:cs typeface="Consolas"/>
              </a:rPr>
              <a:t>$</a:t>
            </a:r>
            <a:r>
              <a:rPr lang="en-US" sz="4600" dirty="0">
                <a:latin typeface="Consolas"/>
                <a:cs typeface="Consolas"/>
              </a:rPr>
              <a:t>x </a:t>
            </a:r>
            <a:r>
              <a:rPr lang="en-US" sz="4600" dirty="0" smtClean="0"/>
              <a:t>		</a:t>
            </a:r>
            <a:r>
              <a:rPr lang="en-US" sz="4600" b="1" dirty="0" smtClean="0"/>
              <a:t>global </a:t>
            </a:r>
            <a:r>
              <a:rPr lang="en-US" sz="4600" dirty="0" smtClean="0"/>
              <a:t>variable</a:t>
            </a:r>
          </a:p>
          <a:p>
            <a:r>
              <a:rPr lang="en-US" sz="4600" dirty="0" smtClean="0">
                <a:latin typeface="Consolas"/>
                <a:cs typeface="Consolas"/>
              </a:rPr>
              <a:t>@</a:t>
            </a:r>
            <a:r>
              <a:rPr lang="en-US" sz="4600" dirty="0">
                <a:latin typeface="Consolas"/>
                <a:cs typeface="Consolas"/>
              </a:rPr>
              <a:t>x </a:t>
            </a:r>
            <a:r>
              <a:rPr lang="en-US" sz="4600" dirty="0" smtClean="0"/>
              <a:t>	</a:t>
            </a:r>
            <a:r>
              <a:rPr lang="en-US" sz="4600" b="1" dirty="0" smtClean="0"/>
              <a:t>object</a:t>
            </a:r>
            <a:r>
              <a:rPr lang="en-US" sz="4600" dirty="0" smtClean="0"/>
              <a:t> variables</a:t>
            </a:r>
          </a:p>
          <a:p>
            <a:r>
              <a:rPr lang="en-US" sz="4600" dirty="0" smtClean="0">
                <a:latin typeface="Consolas"/>
                <a:cs typeface="Consolas"/>
              </a:rPr>
              <a:t>@@x</a:t>
            </a:r>
            <a:r>
              <a:rPr lang="en-US" sz="4600" b="1" dirty="0" smtClean="0">
                <a:latin typeface="Consolas"/>
                <a:cs typeface="Consolas"/>
              </a:rPr>
              <a:t> </a:t>
            </a:r>
            <a:r>
              <a:rPr lang="en-US" sz="4600" b="1" dirty="0" smtClean="0"/>
              <a:t>	class </a:t>
            </a:r>
            <a:r>
              <a:rPr lang="en-US" sz="4600" dirty="0" smtClean="0"/>
              <a:t>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 smtClean="0">
                <a:latin typeface="Consolas"/>
                <a:cs typeface="Consolas"/>
              </a:rPr>
              <a:t>Sample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function</a:t>
            </a:r>
            <a:endParaRPr lang="fr-FR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b="1" dirty="0">
                <a:latin typeface="Consolas"/>
                <a:cs typeface="Consolas"/>
              </a:rPr>
              <a:t>	</a:t>
            </a:r>
            <a:r>
              <a:rPr lang="fr-FR" b="1" dirty="0" smtClean="0">
                <a:latin typeface="Consolas"/>
                <a:cs typeface="Consolas"/>
              </a:rPr>
              <a:t>end</a:t>
            </a:r>
            <a:endParaRPr lang="fr-FR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b="1" dirty="0">
                <a:latin typeface="Consolas"/>
                <a:cs typeface="Consolas"/>
              </a:rPr>
              <a:t>end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340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this_is_variable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this_is_method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this_is_file.txt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ThisIsClass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ThisIsModule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ClassInsideModule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THIS_IS_CONSTANT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817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hlinkClick r:id="rId2"/>
              </a:rPr>
              <a:t>Style guide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 </a:t>
            </a:r>
            <a:r>
              <a:rPr lang="en-US" dirty="0" err="1" smtClean="0"/>
              <a:t>riadku</a:t>
            </a:r>
            <a:r>
              <a:rPr lang="en-US" dirty="0" smtClean="0"/>
              <a:t> = 80 </a:t>
            </a:r>
            <a:r>
              <a:rPr lang="en-US" dirty="0" err="1" smtClean="0"/>
              <a:t>znakov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err="1" smtClean="0"/>
              <a:t>Item.nil</a:t>
            </a:r>
            <a:r>
              <a:rPr lang="en-US" dirty="0" smtClean="0"/>
              <a:t>? / </a:t>
            </a:r>
            <a:r>
              <a:rPr lang="en-US" dirty="0" err="1" smtClean="0"/>
              <a:t>item.empty</a:t>
            </a:r>
            <a:r>
              <a:rPr lang="en-US" dirty="0" smtClean="0"/>
              <a:t>? / </a:t>
            </a:r>
            <a:r>
              <a:rPr lang="en-US" dirty="0" err="1" smtClean="0"/>
              <a:t>item.blank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– unless , </a:t>
            </a:r>
            <a:r>
              <a:rPr lang="en-US" strike="sngStrike" dirty="0" smtClean="0">
                <a:solidFill>
                  <a:srgbClr val="FF0000"/>
                </a:solidFill>
              </a:rPr>
              <a:t>if !</a:t>
            </a:r>
            <a:r>
              <a:rPr lang="en-US" strike="sngStrike" dirty="0" err="1" smtClean="0">
                <a:solidFill>
                  <a:srgbClr val="FF0000"/>
                </a:solidFill>
              </a:rPr>
              <a:t>Boolean_value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008000"/>
                </a:solidFill>
              </a:rPr>
              <a:t>‘Hello world’, “Hello #{</a:t>
            </a:r>
            <a:r>
              <a:rPr lang="en-US" sz="2800" b="1" dirty="0" err="1" smtClean="0">
                <a:solidFill>
                  <a:srgbClr val="008000"/>
                </a:solidFill>
              </a:rPr>
              <a:t>user.name</a:t>
            </a:r>
            <a:r>
              <a:rPr lang="en-US" sz="2800" b="1" dirty="0" smtClean="0">
                <a:solidFill>
                  <a:srgbClr val="008000"/>
                </a:solidFill>
              </a:rPr>
              <a:t>}”,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b="1" strike="sngStrike" dirty="0" smtClean="0">
                <a:solidFill>
                  <a:srgbClr val="FF0000"/>
                </a:solidFill>
              </a:rPr>
              <a:t>“</a:t>
            </a:r>
            <a:r>
              <a:rPr lang="en-US" sz="2800" strike="sngStrike" dirty="0" smtClean="0">
                <a:solidFill>
                  <a:srgbClr val="FF0000"/>
                </a:solidFill>
              </a:rPr>
              <a:t>Hello world</a:t>
            </a:r>
            <a:r>
              <a:rPr lang="en-US" sz="2800" b="1" strike="sngStrike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sz="2800" strike="sngStrike" dirty="0" err="1" smtClean="0">
                <a:solidFill>
                  <a:srgbClr val="FF0000"/>
                </a:solidFill>
              </a:rPr>
              <a:t>var</a:t>
            </a:r>
            <a:r>
              <a:rPr lang="en-US" sz="2800" strike="sngStrike" dirty="0" smtClean="0">
                <a:solidFill>
                  <a:srgbClr val="FF0000"/>
                </a:solidFill>
              </a:rPr>
              <a:t> == nil,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</a:rPr>
              <a:t>var.nil</a:t>
            </a:r>
            <a:r>
              <a:rPr lang="en-US" sz="2800" b="1" dirty="0" smtClean="0">
                <a:solidFill>
                  <a:srgbClr val="008000"/>
                </a:solidFill>
              </a:rPr>
              <a:t>?, .zero?, .odd?</a:t>
            </a:r>
          </a:p>
          <a:p>
            <a:r>
              <a:rPr lang="en-US" sz="2800" b="1" dirty="0" smtClean="0">
                <a:solidFill>
                  <a:srgbClr val="000000"/>
                </a:solidFill>
              </a:rPr>
              <a:t>One, two = 1 , 2</a:t>
            </a:r>
          </a:p>
          <a:p>
            <a:r>
              <a:rPr lang="en-US" sz="2800" b="1" dirty="0" smtClean="0"/>
              <a:t>[0]… </a:t>
            </a:r>
            <a:r>
              <a:rPr lang="en-US" sz="2800" b="1" dirty="0" smtClean="0">
                <a:solidFill>
                  <a:srgbClr val="008000"/>
                </a:solidFill>
              </a:rPr>
              <a:t> .first, .last</a:t>
            </a:r>
          </a:p>
          <a:p>
            <a:r>
              <a:rPr lang="en-US" sz="2800" b="1" dirty="0" smtClean="0"/>
              <a:t>1</a:t>
            </a:r>
            <a:r>
              <a:rPr lang="en-US" sz="2800" b="1" dirty="0" smtClean="0">
                <a:solidFill>
                  <a:srgbClr val="008000"/>
                </a:solidFill>
              </a:rPr>
              <a:t>_</a:t>
            </a:r>
            <a:r>
              <a:rPr lang="en-US" sz="2800" b="1" dirty="0" smtClean="0"/>
              <a:t>+</a:t>
            </a:r>
            <a:r>
              <a:rPr lang="en-US" sz="2800" b="1" dirty="0" smtClean="0">
                <a:solidFill>
                  <a:srgbClr val="008000"/>
                </a:solidFill>
              </a:rPr>
              <a:t>_</a:t>
            </a:r>
            <a:r>
              <a:rPr lang="en-US" sz="2800" b="1" dirty="0" smtClean="0"/>
              <a:t>2</a:t>
            </a:r>
            <a:r>
              <a:rPr lang="en-US" sz="2800" b="1" dirty="0" smtClean="0">
                <a:solidFill>
                  <a:srgbClr val="008000"/>
                </a:solidFill>
              </a:rPr>
              <a:t>_</a:t>
            </a:r>
            <a:r>
              <a:rPr lang="en-US" sz="2800" b="1" dirty="0" smtClean="0"/>
              <a:t>=</a:t>
            </a:r>
            <a:r>
              <a:rPr lang="en-US" sz="2800" b="1" dirty="0" smtClean="0">
                <a:solidFill>
                  <a:srgbClr val="008000"/>
                </a:solidFill>
              </a:rPr>
              <a:t>_</a:t>
            </a:r>
            <a:r>
              <a:rPr lang="en-US" sz="2800" b="1" dirty="0" smtClean="0"/>
              <a:t>3 , 1</a:t>
            </a:r>
            <a:r>
              <a:rPr lang="en-US" sz="2800" b="1" dirty="0" smtClean="0">
                <a:solidFill>
                  <a:srgbClr val="008000"/>
                </a:solidFill>
              </a:rPr>
              <a:t>..</a:t>
            </a:r>
            <a:r>
              <a:rPr lang="en-US" sz="2800" b="1" dirty="0" smtClean="0"/>
              <a:t>10, </a:t>
            </a:r>
            <a:r>
              <a:rPr lang="en-US" sz="2800" b="1" dirty="0" smtClean="0">
                <a:solidFill>
                  <a:srgbClr val="008000"/>
                </a:solidFill>
              </a:rPr>
              <a:t>[</a:t>
            </a:r>
            <a:r>
              <a:rPr lang="en-US" sz="2800" b="1" dirty="0" smtClean="0"/>
              <a:t>1, 2, 3</a:t>
            </a:r>
            <a:r>
              <a:rPr lang="en-US" sz="2800" b="1" dirty="0" smtClean="0">
                <a:solidFill>
                  <a:srgbClr val="008000"/>
                </a:solidFill>
              </a:rPr>
              <a:t>]</a:t>
            </a:r>
            <a:r>
              <a:rPr lang="en-US" sz="2800" b="1" dirty="0" smtClean="0"/>
              <a:t>.action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807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def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method_without_args</a:t>
            </a:r>
            <a:r>
              <a:rPr lang="en-US" sz="22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nsolas"/>
                <a:cs typeface="Consolas"/>
              </a:rPr>
              <a:t>	</a:t>
            </a:r>
            <a:r>
              <a:rPr lang="en-US" sz="22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return</a:t>
            </a:r>
            <a:r>
              <a:rPr lang="en-US" sz="22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buNone/>
            </a:pP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def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method_w_args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cs typeface="Consolas"/>
              </a:rPr>
              <a:t>(first, second)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	1 &gt; 2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For, then</a:t>
            </a:r>
            <a:r>
              <a:rPr lang="en-US" sz="22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[1, 2, 3].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cs typeface="Consolas"/>
              </a:rPr>
              <a:t>each</a:t>
            </a:r>
            <a:r>
              <a:rPr lang="en-US" sz="2200" dirty="0" smtClean="0">
                <a:latin typeface="Consolas"/>
                <a:cs typeface="Consolas"/>
              </a:rPr>
              <a:t> { |</a:t>
            </a:r>
            <a:r>
              <a:rPr lang="en-US" sz="2200" dirty="0" err="1" smtClean="0">
                <a:latin typeface="Consolas"/>
                <a:cs typeface="Consolas"/>
              </a:rPr>
              <a:t>num</a:t>
            </a:r>
            <a:r>
              <a:rPr lang="en-US" sz="2200" dirty="0" smtClean="0">
                <a:latin typeface="Consolas"/>
                <a:cs typeface="Consolas"/>
              </a:rPr>
              <a:t>| puts </a:t>
            </a:r>
            <a:r>
              <a:rPr lang="en-US" sz="2200" dirty="0" err="1" smtClean="0">
                <a:latin typeface="Consolas"/>
                <a:cs typeface="Consolas"/>
              </a:rPr>
              <a:t>num</a:t>
            </a:r>
            <a:r>
              <a:rPr lang="en-US" sz="22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8000"/>
                </a:solidFill>
                <a:latin typeface="Consolas"/>
                <a:cs typeface="Consolas"/>
              </a:rPr>
              <a:t>Ternarny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cs typeface="Consolas"/>
              </a:rPr>
              <a:t>operator  ?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cs typeface="Consolas"/>
              </a:rPr>
              <a:t>, 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cs typeface="Consolas"/>
              </a:rPr>
              <a:t>&amp;&amp; ||,  </a:t>
            </a:r>
            <a:r>
              <a:rPr lang="en-US" sz="22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and or not,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cs typeface="Consolas"/>
              </a:rPr>
              <a:t> !</a:t>
            </a:r>
            <a:endParaRPr lang="en-US" sz="2200" strike="sngStrike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do_something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lang="en-US" sz="22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some_condition</a:t>
            </a:r>
            <a:r>
              <a:rPr lang="en-US" sz="2200" b="1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#one liner</a:t>
            </a:r>
          </a:p>
          <a:p>
            <a:pPr marL="0" indent="0">
              <a:buNone/>
            </a:pP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8000"/>
                </a:solidFill>
                <a:latin typeface="Consolas"/>
                <a:cs typeface="Consolas"/>
              </a:rPr>
              <a:t>Unless </a:t>
            </a:r>
            <a:r>
              <a:rPr lang="en-US" sz="2200" dirty="0" err="1" smtClean="0">
                <a:solidFill>
                  <a:srgbClr val="008000"/>
                </a:solidFill>
                <a:latin typeface="Consolas"/>
                <a:cs typeface="Consolas"/>
              </a:rPr>
              <a:t>expecting_false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2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if !false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8000"/>
                </a:solidFill>
              </a:rPr>
              <a:t>var</a:t>
            </a:r>
            <a:r>
              <a:rPr lang="en-US" sz="2200" dirty="0" smtClean="0">
                <a:solidFill>
                  <a:srgbClr val="008000"/>
                </a:solidFill>
              </a:rPr>
              <a:t> +=1 , *=3 …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9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on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Opinionated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DRY</a:t>
            </a:r>
          </a:p>
          <a:p>
            <a:r>
              <a:rPr lang="en-US" dirty="0" smtClean="0">
                <a:hlinkClick r:id="rId2"/>
              </a:rPr>
              <a:t>REST </a:t>
            </a:r>
            <a:r>
              <a:rPr lang="en-US" dirty="0" err="1" smtClean="0">
                <a:hlinkClick r:id="rId2"/>
              </a:rPr>
              <a:t>architektúra</a:t>
            </a:r>
            <a:endParaRPr lang="en-US" dirty="0" smtClean="0"/>
          </a:p>
          <a:p>
            <a:pPr lvl="1"/>
            <a:r>
              <a:rPr lang="en-US" dirty="0"/>
              <a:t>Give every “thing” an ID</a:t>
            </a:r>
          </a:p>
          <a:p>
            <a:pPr lvl="1"/>
            <a:r>
              <a:rPr lang="en-US" dirty="0"/>
              <a:t>Link things together</a:t>
            </a:r>
          </a:p>
          <a:p>
            <a:pPr lvl="1"/>
            <a:r>
              <a:rPr lang="en-US" dirty="0"/>
              <a:t>Use standard methods</a:t>
            </a:r>
          </a:p>
          <a:p>
            <a:pPr lvl="1"/>
            <a:r>
              <a:rPr lang="en-US" dirty="0"/>
              <a:t>Resources with multiple representations</a:t>
            </a:r>
          </a:p>
          <a:p>
            <a:pPr lvl="1"/>
            <a:r>
              <a:rPr lang="en-US" dirty="0"/>
              <a:t>Communicate </a:t>
            </a:r>
            <a:r>
              <a:rPr lang="en-US" b="1" dirty="0" err="1" smtClean="0"/>
              <a:t>statelessly</a:t>
            </a:r>
            <a:r>
              <a:rPr lang="en-US" b="1" dirty="0"/>
              <a:t> </a:t>
            </a:r>
            <a:r>
              <a:rPr lang="en-US" b="1" dirty="0" smtClean="0"/>
              <a:t>(stateless variables ;) 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647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566" r="-23566"/>
          <a:stretch>
            <a:fillRect/>
          </a:stretch>
        </p:blipFill>
        <p:spPr>
          <a:xfrm>
            <a:off x="1" y="1146373"/>
            <a:ext cx="9144000" cy="5029003"/>
          </a:xfrm>
        </p:spPr>
      </p:pic>
    </p:spTree>
    <p:extLst>
      <p:ext uri="{BB962C8B-B14F-4D97-AF65-F5344CB8AC3E}">
        <p14:creationId xmlns:p14="http://schemas.microsoft.com/office/powerpoint/2010/main" val="400940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615</Words>
  <Application>Microsoft Macintosh PowerPoint</Application>
  <PresentationFormat>On-screen Show (4:3)</PresentationFormat>
  <Paragraphs>174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Ruby + RoR intro</vt:lpstr>
      <vt:lpstr>Intro</vt:lpstr>
      <vt:lpstr>Ruby</vt:lpstr>
      <vt:lpstr>Ruby variables</vt:lpstr>
      <vt:lpstr>Naming Conventions</vt:lpstr>
      <vt:lpstr>Style guide</vt:lpstr>
      <vt:lpstr>Style guide</vt:lpstr>
      <vt:lpstr>Ruby on Rails</vt:lpstr>
      <vt:lpstr>MVC</vt:lpstr>
      <vt:lpstr>MVC for dummies</vt:lpstr>
      <vt:lpstr>App parts</vt:lpstr>
      <vt:lpstr>WTF?</vt:lpstr>
      <vt:lpstr>App structure</vt:lpstr>
      <vt:lpstr>Ruby 2.1.3 Setup - RVM</vt:lpstr>
      <vt:lpstr>Git setup</vt:lpstr>
      <vt:lpstr>RoR 4.1.6 Setup</vt:lpstr>
      <vt:lpstr>PostgreSQL 9.3.5</vt:lpstr>
      <vt:lpstr>V čom môžem robiť</vt:lpstr>
      <vt:lpstr>Rails tutorial</vt:lpstr>
      <vt:lpstr>Rails routing – config/routes.rb</vt:lpstr>
      <vt:lpstr>&gt;&gt;rails generate controller welcome index</vt:lpstr>
      <vt:lpstr>&gt;&gt;rails generate model Article title:string text:text</vt:lpstr>
      <vt:lpstr>generate scaffold HighScore game:string score:integer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Lieskovsky</dc:creator>
  <cp:lastModifiedBy>Adam Lieskovsky</cp:lastModifiedBy>
  <cp:revision>54</cp:revision>
  <dcterms:created xsi:type="dcterms:W3CDTF">2014-10-01T13:16:43Z</dcterms:created>
  <dcterms:modified xsi:type="dcterms:W3CDTF">2014-10-03T07:58:58Z</dcterms:modified>
</cp:coreProperties>
</file>