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C3C4-88B1-427B-A232-9BFFBCE17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DDCFD-8611-4952-8185-8FCE9DDF0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C696-74D3-4B0B-8F57-F8AE94E9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B7CE-FBDC-42D7-BBEA-14A0BCAE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2F93-35CF-444C-8237-5BF2284C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DDCF-53EF-482F-965B-5252C4AD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48E15-C643-46C8-8713-E385C7C89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F4E9-7121-4E88-969E-28B88AB3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A4623-FEA7-4950-A442-13D98038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0FFA-49EE-41F4-954D-50DABA1F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4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61778-DCAD-45E0-A2F2-E959415A4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4230D-2B98-4C12-AF30-ED2A31854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C112-BADE-4F8F-B3D7-716E8C0F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9866A-EDE0-4BAC-B0A1-EE6A5509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FCA5-2B58-4A0B-8A3F-B6719161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2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B2C3-38CB-4064-99CD-48D2996A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E156-194C-468B-B1C5-7A8E1A2E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0EDA-799A-4072-B30D-22E253B5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DD0CF-8C7B-4FCB-BF28-71F5A88F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2C69-0087-4087-8E2F-ACAA8E3F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4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0C9C-54B6-45D3-BE13-A1920499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0E9C-F3A0-4E8F-BD0E-135EF8EC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DD67-F3ED-42A2-82C9-BA991CCE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A18A7-750A-423E-9AF9-44EEFC9E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AD39-CBD3-41AA-A1E1-6F4EE741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7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FAA6-AE68-48A2-8B67-98E862D0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F695-EC7A-4443-BD80-29E6D4DAA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7C2AC-49F7-460A-B863-29BB0E427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7E127-3DC7-4FDF-ADFC-C72F66BB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0C056-115F-4A4B-9695-AA3D1B52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00FEF-25D4-4374-BF0A-B3E1FAEF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7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48FA-B61F-4C5F-BE02-52C57BA4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1A64-E05C-4976-BAA9-0F6186D00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DBACF-554A-4308-9B56-B98CB2EC9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46A7-BEFE-4555-92D2-19EA1575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517C-2C0D-4FC8-8B10-00BF79556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BE4F4-E16B-4EBB-A4D8-34126F1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74E30-E24B-4391-A773-050B9D68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B0101-3724-45FF-BCE1-1D0B6F56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A72C-DC42-4ECF-9CC6-EF0EBA41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9E463-3EC2-4AE6-B3B9-0BFF3681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E185A-BF29-48B9-ADDD-D586C424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D9381-4180-4565-89A8-3AC7A032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1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43915-11AB-43EE-99DE-7C6EE510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7502D-86E1-4940-AFFD-DA1395A9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BC476-21B0-4777-8E57-E8635038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1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EFBB-DED1-44A0-B86E-BA36ADF7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76D1-2819-4EE2-87C0-BCA82070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BA629-005A-44B3-9D3A-4B71B8041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A680-69AB-4D0B-9EEC-D1AE36DC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ADE2-C9D5-46E5-B675-8F5444EE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946F0-7C45-48F1-A147-33B466E1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18AD-7249-4FB2-8D3A-56EB449C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8335D-6345-4651-BC57-0EFEF361E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7D8D2-E510-4319-8BDE-2D4CF1195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075BC-C4D5-4F27-A3DC-29D48FC2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BF16-6F4F-40D3-B6FE-12301F98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E348-8E87-4F86-AE90-BA96C40D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03E80-EF77-49F6-8DA5-DDDBBF59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17566-D735-417A-9A27-03737E74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D02B-0693-4335-B519-A4AA702EE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4AB67-6FFD-4232-89A0-87893CD7E33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61ABC-5F6D-45B1-BA37-027C5D36F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1A75-CDD6-47DB-8E45-ADB6B5F7F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98060" y="1251857"/>
            <a:ext cx="6556442" cy="5246218"/>
            <a:chOff x="1498060" y="1251857"/>
            <a:chExt cx="6556442" cy="524621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24858" t="20071" r="26099" b="23758"/>
            <a:stretch/>
          </p:blipFill>
          <p:spPr>
            <a:xfrm>
              <a:off x="1498060" y="2274076"/>
              <a:ext cx="6556442" cy="422399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bg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14940" b="6406"/>
            <a:stretch/>
          </p:blipFill>
          <p:spPr>
            <a:xfrm>
              <a:off x="1741715" y="2503800"/>
              <a:ext cx="2636014" cy="306968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12700" stA="38000" endPos="28000" dist="5000" dir="5400000" sy="-100000" algn="bl" rotWithShape="0"/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916" y="3482307"/>
              <a:ext cx="4058340" cy="232090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498060" y="1251857"/>
              <a:ext cx="65564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i="1" dirty="0" smtClean="0">
                  <a:solidFill>
                    <a:schemeClr val="accent1"/>
                  </a:solidFill>
                </a:rPr>
                <a:t>rainbow</a:t>
              </a:r>
            </a:p>
            <a:p>
              <a:pPr algn="r"/>
              <a:r>
                <a:rPr lang="en-US" sz="2400" dirty="0" smtClean="0">
                  <a:solidFill>
                    <a:schemeClr val="accent1"/>
                  </a:solidFill>
                </a:rPr>
                <a:t>efficient data extraction from PRISM climate rasters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85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Smith</dc:creator>
  <cp:lastModifiedBy>Adam Smith</cp:lastModifiedBy>
  <cp:revision>8</cp:revision>
  <dcterms:created xsi:type="dcterms:W3CDTF">2020-09-04T22:45:45Z</dcterms:created>
  <dcterms:modified xsi:type="dcterms:W3CDTF">2020-12-05T04:25:48Z</dcterms:modified>
</cp:coreProperties>
</file>