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5C8-5060-47AC-9E5B-FF727249B8F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581-694F-4648-8004-5FCCAD07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5C8-5060-47AC-9E5B-FF727249B8F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581-694F-4648-8004-5FCCAD07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5C8-5060-47AC-9E5B-FF727249B8F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581-694F-4648-8004-5FCCAD07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1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5C8-5060-47AC-9E5B-FF727249B8F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581-694F-4648-8004-5FCCAD07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6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5C8-5060-47AC-9E5B-FF727249B8F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581-694F-4648-8004-5FCCAD07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5C8-5060-47AC-9E5B-FF727249B8F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581-694F-4648-8004-5FCCAD07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2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5C8-5060-47AC-9E5B-FF727249B8F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581-694F-4648-8004-5FCCAD07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5C8-5060-47AC-9E5B-FF727249B8F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581-694F-4648-8004-5FCCAD07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1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5C8-5060-47AC-9E5B-FF727249B8F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581-694F-4648-8004-5FCCAD07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5C8-5060-47AC-9E5B-FF727249B8F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581-694F-4648-8004-5FCCAD07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5C8-5060-47AC-9E5B-FF727249B8F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581-694F-4648-8004-5FCCAD07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95C8-5060-47AC-9E5B-FF727249B8F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0581-694F-4648-8004-5FCCAD07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r="7623"/>
          <a:stretch/>
        </p:blipFill>
        <p:spPr>
          <a:xfrm>
            <a:off x="7657532" y="39214"/>
            <a:ext cx="1458007" cy="216271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86484" y="1119884"/>
            <a:ext cx="7284720" cy="2164080"/>
            <a:chOff x="686484" y="1119884"/>
            <a:chExt cx="7284720" cy="21640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372" y="1119884"/>
              <a:ext cx="1456944" cy="216408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316" y="1119884"/>
              <a:ext cx="1456944" cy="2164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4260" y="1119884"/>
              <a:ext cx="1456944" cy="21640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428" y="1119884"/>
              <a:ext cx="1456944" cy="2164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84" y="1119884"/>
              <a:ext cx="1456944" cy="216408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 gridSize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21" y="3846893"/>
            <a:ext cx="7285351" cy="21642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utout numberOfShade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52" r="7623"/>
          <a:stretch/>
        </p:blipFill>
        <p:spPr>
          <a:xfrm>
            <a:off x="9933022" y="1515918"/>
            <a:ext cx="1458007" cy="2162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725" y="4427480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6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Missouri Botanical Garden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Smith</dc:creator>
  <cp:lastModifiedBy>Adam Smith</cp:lastModifiedBy>
  <cp:revision>5</cp:revision>
  <dcterms:created xsi:type="dcterms:W3CDTF">2022-08-02T03:07:26Z</dcterms:created>
  <dcterms:modified xsi:type="dcterms:W3CDTF">2022-08-02T04:26:21Z</dcterms:modified>
</cp:coreProperties>
</file>