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EC3C4-88B1-427B-A232-9BFFBCE17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DDCFD-8611-4952-8185-8FCE9DDF0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C696-74D3-4B0B-8F57-F8AE94E9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B7CE-FBDC-42D7-BBEA-14A0BCAE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72F93-35CF-444C-8237-5BF2284C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DDCF-53EF-482F-965B-5252C4AD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48E15-C643-46C8-8713-E385C7C89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5F4E9-7121-4E88-969E-28B88AB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A4623-FEA7-4950-A442-13D98038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10FFA-49EE-41F4-954D-50DABA1F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4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61778-DCAD-45E0-A2F2-E959415A4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4230D-2B98-4C12-AF30-ED2A31854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C112-BADE-4F8F-B3D7-716E8C0F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9866A-EDE0-4BAC-B0A1-EE6A5509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DFCA5-2B58-4A0B-8A3F-B6719161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2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7B2C3-38CB-4064-99CD-48D2996A8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3E156-194C-468B-B1C5-7A8E1A2E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90EDA-799A-4072-B30D-22E253B5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D0CF-8C7B-4FCB-BF28-71F5A88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22C69-0087-4087-8E2F-ACAA8E3F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4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0C9C-54B6-45D3-BE13-A1920499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70E9C-F3A0-4E8F-BD0E-135EF8EC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DD67-F3ED-42A2-82C9-BA991CCE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18A7-750A-423E-9AF9-44EEFC9E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AD39-CBD3-41AA-A1E1-6F4EE741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7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EFAA6-AE68-48A2-8B67-98E862D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1F695-EC7A-4443-BD80-29E6D4DAA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7C2AC-49F7-460A-B863-29BB0E427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7E127-3DC7-4FDF-ADFC-C72F66BB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0C056-115F-4A4B-9695-AA3D1B52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00FEF-25D4-4374-BF0A-B3E1FAEF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7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48FA-B61F-4C5F-BE02-52C57BA43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21A64-E05C-4976-BAA9-0F6186D00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DBACF-554A-4308-9B56-B98CB2EC9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646A7-BEFE-4555-92D2-19EA1575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2517C-2C0D-4FC8-8B10-00BF7955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BE4F4-E16B-4EBB-A4D8-34126F1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74E30-E24B-4391-A773-050B9D680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7B0101-3724-45FF-BCE1-1D0B6F56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A72C-DC42-4ECF-9CC6-EF0EBA41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9E463-3EC2-4AE6-B3B9-0BFF36819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E185A-BF29-48B9-ADDD-D586C42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D9381-4180-4565-89A8-3AC7A032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1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3915-11AB-43EE-99DE-7C6EE510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7502D-86E1-4940-AFFD-DA1395A9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BC476-21B0-4777-8E57-E8635038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1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EFBB-DED1-44A0-B86E-BA36ADF7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E76D1-2819-4EE2-87C0-BCA82070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BA629-005A-44B3-9D3A-4B71B8041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5A680-69AB-4D0B-9EEC-D1AE36DC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0ADE2-C9D5-46E5-B675-8F5444EE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946F0-7C45-48F1-A147-33B466E1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18AD-7249-4FB2-8D3A-56EB449C7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8335D-6345-4651-BC57-0EFEF361E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7D8D2-E510-4319-8BDE-2D4CF1195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075BC-C4D5-4F27-A3DC-29D48FC2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7BF16-6F4F-40D3-B6FE-12301F981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E348-8E87-4F86-AE90-BA96C40D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03E80-EF77-49F6-8DA5-DDDBBF59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17566-D735-417A-9A27-03737E7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BD02B-0693-4335-B519-A4AA702EE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4AB67-6FFD-4232-89A0-87893CD7E338}" type="datetimeFigureOut">
              <a:rPr lang="en-US" smtClean="0"/>
              <a:t>2020-09-04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61ABC-5F6D-45B1-BA37-027C5D36F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1A75-CDD6-47DB-8E45-ADB6B5F7F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4F95-A342-4BB1-96D5-DB8936B84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8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C3131F6-12A9-45FF-AF50-0AA35FCC486D}"/>
              </a:ext>
            </a:extLst>
          </p:cNvPr>
          <p:cNvGrpSpPr/>
          <p:nvPr/>
        </p:nvGrpSpPr>
        <p:grpSpPr>
          <a:xfrm>
            <a:off x="4412974" y="824948"/>
            <a:ext cx="3399183" cy="3707295"/>
            <a:chOff x="4412974" y="824948"/>
            <a:chExt cx="3399183" cy="37072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9DFE5BA-35A3-474E-AF11-C7AE7627BBD9}"/>
                </a:ext>
              </a:extLst>
            </p:cNvPr>
            <p:cNvSpPr/>
            <p:nvPr/>
          </p:nvSpPr>
          <p:spPr>
            <a:xfrm>
              <a:off x="4412974" y="824948"/>
              <a:ext cx="3399183" cy="37072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8C049F5-09AD-44FF-AFAF-EE1D4C664E4F}"/>
                </a:ext>
              </a:extLst>
            </p:cNvPr>
            <p:cNvGrpSpPr/>
            <p:nvPr/>
          </p:nvGrpSpPr>
          <p:grpSpPr>
            <a:xfrm>
              <a:off x="4654280" y="1024053"/>
              <a:ext cx="2936773" cy="2900493"/>
              <a:chOff x="4660630" y="1027228"/>
              <a:chExt cx="2936773" cy="2900493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DDF568-0FA9-4FF1-B96E-02E0DB1D97EB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4003"/>
              <a:stretch/>
            </p:blipFill>
            <p:spPr>
              <a:xfrm>
                <a:off x="5163550" y="1803894"/>
                <a:ext cx="1930933" cy="1930933"/>
              </a:xfrm>
              <a:prstGeom prst="ellipse">
                <a:avLst/>
              </a:prstGeom>
              <a:ln w="3175" cap="rnd">
                <a:solidFill>
                  <a:schemeClr val="tx1"/>
                </a:solidFill>
              </a:ln>
              <a:effectLst>
                <a:outerShdw blurRad="381000" dist="292100" dir="5400000" sx="-80000" sy="-18000" rotWithShape="0">
                  <a:srgbClr val="000000">
                    <a:alpha val="22000"/>
                  </a:srgbClr>
                </a:outerShdw>
              </a:effectLst>
              <a:scene3d>
                <a:camera prst="orthographicFront"/>
                <a:lightRig rig="contrasting" dir="t">
                  <a:rot lat="0" lon="0" rev="3000000"/>
                </a:lightRig>
              </a:scene3d>
              <a:sp3d contourW="7620">
                <a:bevelT w="95250" h="31750"/>
                <a:contourClr>
                  <a:srgbClr val="333333"/>
                </a:contourClr>
              </a:sp3d>
            </p:spPr>
          </p:pic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05FD958-0661-42FD-9D94-51243578FF60}"/>
                  </a:ext>
                </a:extLst>
              </p:cNvPr>
              <p:cNvGrpSpPr/>
              <p:nvPr/>
            </p:nvGrpSpPr>
            <p:grpSpPr>
              <a:xfrm>
                <a:off x="6591563" y="2920130"/>
                <a:ext cx="1005840" cy="1005840"/>
                <a:chOff x="2118421" y="2934097"/>
                <a:chExt cx="2169800" cy="2197854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B368298-F973-40FD-A0F0-2A40804AC5E7}"/>
                    </a:ext>
                  </a:extLst>
                </p:cNvPr>
                <p:cNvSpPr/>
                <p:nvPr/>
              </p:nvSpPr>
              <p:spPr>
                <a:xfrm>
                  <a:off x="2118421" y="2934097"/>
                  <a:ext cx="542450" cy="5424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FDB6F7A-E7E2-4E5D-8D6C-024B2EF29EC9}"/>
                    </a:ext>
                  </a:extLst>
                </p:cNvPr>
                <p:cNvSpPr/>
                <p:nvPr/>
              </p:nvSpPr>
              <p:spPr>
                <a:xfrm>
                  <a:off x="2660871" y="2934097"/>
                  <a:ext cx="542450" cy="5424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D8B6F09-1670-4CD3-A3BA-F7152B5FEAFA}"/>
                    </a:ext>
                  </a:extLst>
                </p:cNvPr>
                <p:cNvSpPr/>
                <p:nvPr/>
              </p:nvSpPr>
              <p:spPr>
                <a:xfrm>
                  <a:off x="3203321" y="2934097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AB11BFE-DE2C-4EFA-9F16-7034B086D5C4}"/>
                    </a:ext>
                  </a:extLst>
                </p:cNvPr>
                <p:cNvSpPr/>
                <p:nvPr/>
              </p:nvSpPr>
              <p:spPr>
                <a:xfrm>
                  <a:off x="3745771" y="2934097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3F95936-8C78-4544-B1DA-63F995E51062}"/>
                    </a:ext>
                  </a:extLst>
                </p:cNvPr>
                <p:cNvSpPr/>
                <p:nvPr/>
              </p:nvSpPr>
              <p:spPr>
                <a:xfrm>
                  <a:off x="2118421" y="3489017"/>
                  <a:ext cx="542450" cy="5424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214B589-62E2-4924-A53F-CFE706DBB37A}"/>
                    </a:ext>
                  </a:extLst>
                </p:cNvPr>
                <p:cNvSpPr/>
                <p:nvPr/>
              </p:nvSpPr>
              <p:spPr>
                <a:xfrm>
                  <a:off x="2660871" y="3489017"/>
                  <a:ext cx="542450" cy="54245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A65A565-A2BD-4066-BDF1-32D880A4AB05}"/>
                    </a:ext>
                  </a:extLst>
                </p:cNvPr>
                <p:cNvSpPr/>
                <p:nvPr/>
              </p:nvSpPr>
              <p:spPr>
                <a:xfrm>
                  <a:off x="3203321" y="3489017"/>
                  <a:ext cx="542450" cy="542450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791D99A-C78F-4226-BEE1-0B3CB319813B}"/>
                    </a:ext>
                  </a:extLst>
                </p:cNvPr>
                <p:cNvSpPr/>
                <p:nvPr/>
              </p:nvSpPr>
              <p:spPr>
                <a:xfrm>
                  <a:off x="3745771" y="3489017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FBA514C-4886-41D2-827D-D68DAE7B1593}"/>
                    </a:ext>
                  </a:extLst>
                </p:cNvPr>
                <p:cNvSpPr/>
                <p:nvPr/>
              </p:nvSpPr>
              <p:spPr>
                <a:xfrm>
                  <a:off x="2118421" y="4047052"/>
                  <a:ext cx="542450" cy="5424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5EAC7188-EAB1-4B69-910B-2A626EFC52F4}"/>
                    </a:ext>
                  </a:extLst>
                </p:cNvPr>
                <p:cNvSpPr/>
                <p:nvPr/>
              </p:nvSpPr>
              <p:spPr>
                <a:xfrm>
                  <a:off x="2660871" y="4047052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592AA054-311E-46E2-945D-6435619DC125}"/>
                    </a:ext>
                  </a:extLst>
                </p:cNvPr>
                <p:cNvSpPr/>
                <p:nvPr/>
              </p:nvSpPr>
              <p:spPr>
                <a:xfrm>
                  <a:off x="3203321" y="4047052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A66E85E-30A8-4683-B94F-756A3F3D5601}"/>
                    </a:ext>
                  </a:extLst>
                </p:cNvPr>
                <p:cNvSpPr/>
                <p:nvPr/>
              </p:nvSpPr>
              <p:spPr>
                <a:xfrm>
                  <a:off x="3745771" y="4047052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6638C85-82AF-4676-9BD0-63FAE165C750}"/>
                    </a:ext>
                  </a:extLst>
                </p:cNvPr>
                <p:cNvSpPr/>
                <p:nvPr/>
              </p:nvSpPr>
              <p:spPr>
                <a:xfrm>
                  <a:off x="2118421" y="4589501"/>
                  <a:ext cx="542450" cy="542450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9FCF2E0-13AA-4B41-A75E-7B42992919B5}"/>
                    </a:ext>
                  </a:extLst>
                </p:cNvPr>
                <p:cNvSpPr/>
                <p:nvPr/>
              </p:nvSpPr>
              <p:spPr>
                <a:xfrm>
                  <a:off x="2660871" y="4589501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3E9A7ED1-9E3F-42BB-9112-5A3B08F4F75D}"/>
                    </a:ext>
                  </a:extLst>
                </p:cNvPr>
                <p:cNvSpPr/>
                <p:nvPr/>
              </p:nvSpPr>
              <p:spPr>
                <a:xfrm>
                  <a:off x="3203321" y="4589501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491A390-4360-46F3-9E80-B6A484109E5B}"/>
                    </a:ext>
                  </a:extLst>
                </p:cNvPr>
                <p:cNvSpPr/>
                <p:nvPr/>
              </p:nvSpPr>
              <p:spPr>
                <a:xfrm>
                  <a:off x="3745771" y="4589501"/>
                  <a:ext cx="542450" cy="542450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77F3675-08C4-4985-8881-03D27C2583C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660630" y="2907125"/>
                <a:ext cx="1005840" cy="1020596"/>
                <a:chOff x="2176228" y="799590"/>
                <a:chExt cx="1930933" cy="1959260"/>
              </a:xfr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81C6AC3-C287-469F-8AFA-CDF9731EAE13}"/>
                    </a:ext>
                  </a:extLst>
                </p:cNvPr>
                <p:cNvSpPr/>
                <p:nvPr/>
              </p:nvSpPr>
              <p:spPr>
                <a:xfrm>
                  <a:off x="2176228" y="79959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D99EFE6-C85B-4490-A08E-B9A06EA3B42D}"/>
                    </a:ext>
                  </a:extLst>
                </p:cNvPr>
                <p:cNvSpPr/>
                <p:nvPr/>
              </p:nvSpPr>
              <p:spPr>
                <a:xfrm>
                  <a:off x="2658961" y="79959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44B81A2-F792-4334-8D91-59EE00362CB3}"/>
                    </a:ext>
                  </a:extLst>
                </p:cNvPr>
                <p:cNvSpPr/>
                <p:nvPr/>
              </p:nvSpPr>
              <p:spPr>
                <a:xfrm>
                  <a:off x="3141695" y="79959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B3525280-87DF-4F86-BF32-FCCB07E6DB65}"/>
                    </a:ext>
                  </a:extLst>
                </p:cNvPr>
                <p:cNvSpPr/>
                <p:nvPr/>
              </p:nvSpPr>
              <p:spPr>
                <a:xfrm>
                  <a:off x="3624428" y="79959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A340D06-13EB-4095-9312-FEC85A7463AB}"/>
                    </a:ext>
                  </a:extLst>
                </p:cNvPr>
                <p:cNvSpPr/>
                <p:nvPr/>
              </p:nvSpPr>
              <p:spPr>
                <a:xfrm>
                  <a:off x="2176228" y="129342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87423A0-E68C-4D3B-BF5B-45C8046896F9}"/>
                    </a:ext>
                  </a:extLst>
                </p:cNvPr>
                <p:cNvSpPr/>
                <p:nvPr/>
              </p:nvSpPr>
              <p:spPr>
                <a:xfrm>
                  <a:off x="2658961" y="129342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E16602B8-40A5-49C7-84F6-4AB210EC3149}"/>
                    </a:ext>
                  </a:extLst>
                </p:cNvPr>
                <p:cNvSpPr/>
                <p:nvPr/>
              </p:nvSpPr>
              <p:spPr>
                <a:xfrm>
                  <a:off x="3141695" y="129342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A000097-4B34-4F31-AE74-47D03CB22F35}"/>
                    </a:ext>
                  </a:extLst>
                </p:cNvPr>
                <p:cNvSpPr/>
                <p:nvPr/>
              </p:nvSpPr>
              <p:spPr>
                <a:xfrm>
                  <a:off x="3624428" y="1293420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B0DE974-E260-4C47-9085-E4869C6DC052}"/>
                    </a:ext>
                  </a:extLst>
                </p:cNvPr>
                <p:cNvSpPr/>
                <p:nvPr/>
              </p:nvSpPr>
              <p:spPr>
                <a:xfrm>
                  <a:off x="2176228" y="1790023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64D7E46-4367-4866-8A26-966641CFB1EC}"/>
                    </a:ext>
                  </a:extLst>
                </p:cNvPr>
                <p:cNvSpPr/>
                <p:nvPr/>
              </p:nvSpPr>
              <p:spPr>
                <a:xfrm>
                  <a:off x="2658961" y="1790023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A77818-9F8A-4AC9-B800-62557097130C}"/>
                    </a:ext>
                  </a:extLst>
                </p:cNvPr>
                <p:cNvSpPr/>
                <p:nvPr/>
              </p:nvSpPr>
              <p:spPr>
                <a:xfrm>
                  <a:off x="3141695" y="1790023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E729EA11-FE8B-4E4A-AE51-196771932262}"/>
                    </a:ext>
                  </a:extLst>
                </p:cNvPr>
                <p:cNvSpPr/>
                <p:nvPr/>
              </p:nvSpPr>
              <p:spPr>
                <a:xfrm>
                  <a:off x="3624428" y="1790023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5F7E6E-4BA0-4C6C-9286-48BD03333729}"/>
                    </a:ext>
                  </a:extLst>
                </p:cNvPr>
                <p:cNvSpPr/>
                <p:nvPr/>
              </p:nvSpPr>
              <p:spPr>
                <a:xfrm>
                  <a:off x="2176228" y="2276117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954463A-56AC-4737-8526-D06B081FE1D4}"/>
                    </a:ext>
                  </a:extLst>
                </p:cNvPr>
                <p:cNvSpPr/>
                <p:nvPr/>
              </p:nvSpPr>
              <p:spPr>
                <a:xfrm>
                  <a:off x="2658961" y="2276117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21C4D194-18F8-432B-9877-6F4E5B8A2227}"/>
                    </a:ext>
                  </a:extLst>
                </p:cNvPr>
                <p:cNvSpPr/>
                <p:nvPr/>
              </p:nvSpPr>
              <p:spPr>
                <a:xfrm>
                  <a:off x="3141695" y="2276117"/>
                  <a:ext cx="482733" cy="482733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4742956-8795-4D8F-8472-9F535D01909A}"/>
                    </a:ext>
                  </a:extLst>
                </p:cNvPr>
                <p:cNvSpPr/>
                <p:nvPr/>
              </p:nvSpPr>
              <p:spPr>
                <a:xfrm>
                  <a:off x="3624428" y="2276117"/>
                  <a:ext cx="482733" cy="482733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622D131-1663-4B05-A300-3FC7E2780192}"/>
                  </a:ext>
                </a:extLst>
              </p:cNvPr>
              <p:cNvSpPr txBox="1"/>
              <p:nvPr/>
            </p:nvSpPr>
            <p:spPr>
              <a:xfrm>
                <a:off x="5175556" y="1027228"/>
                <a:ext cx="18408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>
                    <a:solidFill>
                      <a:schemeClr val="accent6">
                        <a:lumMod val="75000"/>
                      </a:schemeClr>
                    </a:solidFill>
                  </a:rPr>
                  <a:t>fasterRaster</a:t>
                </a: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with GRASS GIS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947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Smith</dc:creator>
  <cp:lastModifiedBy>Adam Smith</cp:lastModifiedBy>
  <cp:revision>3</cp:revision>
  <dcterms:created xsi:type="dcterms:W3CDTF">2020-09-04T22:45:45Z</dcterms:created>
  <dcterms:modified xsi:type="dcterms:W3CDTF">2020-09-04T23:23:31Z</dcterms:modified>
</cp:coreProperties>
</file>