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7260F-AE23-4457-91BB-6CB3B027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BE5BA-E659-4611-AF88-72943023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736ED-BB03-4DE8-8CA8-1FF76B3D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B9FB0-3BFD-474A-A582-059C501A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17857-CBC8-45F9-BDC9-816E27AE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EC150-30C9-4906-AB82-B9665B7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91D43-DFB9-4B49-890B-98DF10F3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8CBDA-2916-436D-8624-101FF8D9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1B0D6-D3F7-4BD9-837F-1695132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5F3FE-0CEE-45F0-9AA4-5ACA1AB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6F414-8089-4BC3-B877-5C4408003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9B76B-E058-4C06-A2EB-3DC07423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8FFDE-9884-42E5-AE9A-C1EDCD1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9B6B2-BDFF-4224-906E-848833B1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874F2-1ABA-42E7-807D-43F74C1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48D96-D7B0-4724-911E-BF232AFC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283AE-CA30-4DBD-B5EB-8B8B049F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4D02E-1D83-4808-BC32-684925D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AC627-3CEE-496C-985F-8DB10B27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E0707-AC13-476E-84DA-BDFBC96C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5EDB0-C906-4BAF-851A-5B117543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44EDC-11FF-411D-85BF-B744DC03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A206-8A88-46ED-8962-E4159A78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B6D35-29D0-4B34-86DF-7DDF4A07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C73FD-48D1-455F-87E8-D90A0B6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E42D2-2CCC-4651-9B67-1FE49B7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AF395-00D6-4F2E-8724-A0D37AF6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6CE80-C407-4452-9D27-9023BD53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4F0CB-B7C7-48BF-80E6-BB2BCE5A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0B883-51CA-4468-97BB-A391B7D9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874C9-F15D-4641-B9D1-8DAF6A13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7CACC-5CE1-40A7-BB31-3190C4E8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7F449-E221-416C-899E-33D2243E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B6889-A9BF-47DF-AD7C-30AC36AE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386F2D-5504-4A62-A62C-E6D7F36F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596352-13DB-44E2-9F93-8D8579FC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7770D5-7C55-4142-A2ED-38E8A1BD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4E0322-4CB2-4B61-A499-DB9FF1FE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492266-9AAC-4ACA-820C-5D16443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23659-0AD6-4D9F-9705-FC459D89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7DC590-9415-482E-8E65-7B3FB990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E8BC3-E7AC-4ED8-93C7-F3FDC6E7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809CBE-7CB3-406B-8857-2018E38B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901D1-2A32-43B3-A55E-953373CA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98CA0-3BAB-4F17-A29D-15BA0B66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7A038-CFCD-4B49-8B86-915CDFEF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2B840-5247-4E0D-88F1-0AFD6A7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B7D86-7A5E-4F1C-AF07-729D3DCB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67E65-3A7D-4DEA-BC6D-36DF8B4A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37B87-601C-4E02-8615-26FA0CD8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13D87-AAE8-46DF-B08E-21A44AAF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197EB-7E2F-48A3-A687-3A3ED650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23CB-08FF-4B54-B3FA-890FA4F3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8C3E0-D8D3-4F19-8531-671B33A9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EB832-12EC-48A0-87BC-90147A2D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5B67F-5A8D-46FA-94EF-B10C623B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F3678-AC6B-45F3-A5E5-1FFC2C2A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FCB03-8905-4899-8E86-921D3781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1C5E01-7B05-4150-B05C-8AE73F9B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139E2-1AE4-420C-B76F-3E65E37B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EE5A7-48EE-4F17-AE75-EB0BBFB5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2DF-9392-408D-A783-76A775B434D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F2A73-1238-4D8C-AA39-1C5A8ABA5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BD6B2-CE3E-4C7D-A5EE-D52D3CADF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A5AF-1A68-4BCF-BE1E-16892D7D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8380-BE88-4DE1-82F8-804193EE0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Deep Generative Models-Part III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B35C3-5260-4A65-9545-927816B27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Yadong Lu</a:t>
            </a:r>
          </a:p>
          <a:p>
            <a:r>
              <a:rPr lang="en-US" altLang="zh-CN" dirty="0"/>
              <a:t>Mar 8. 2019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7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BDDAD-4B1C-4681-89BE-C89081B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D80D-B5B8-4F0F-9E9A-8EDD62F1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intensive (input output size has be equal)</a:t>
            </a:r>
          </a:p>
          <a:p>
            <a:r>
              <a:rPr lang="en-US" altLang="zh-CN" dirty="0"/>
              <a:t>Not suitable for testing out of sample distribution</a:t>
            </a:r>
            <a:endParaRPr lang="zh-CN" altLang="en-US" dirty="0"/>
          </a:p>
        </p:txBody>
      </p:sp>
      <p:pic>
        <p:nvPicPr>
          <p:cNvPr id="5" name="图片 4" descr="图片包含 屏幕截图&#10;&#10;自动生成的说明">
            <a:extLst>
              <a:ext uri="{FF2B5EF4-FFF2-40B4-BE49-F238E27FC236}">
                <a16:creationId xmlns:a16="http://schemas.microsoft.com/office/drawing/2014/main" id="{0BEB1603-5A5F-480C-B4F4-60981D44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3078018"/>
            <a:ext cx="7859222" cy="27816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1C5474-9F4B-48F9-BD40-E1BE856563BC}"/>
              </a:ext>
            </a:extLst>
          </p:cNvPr>
          <p:cNvSpPr txBox="1"/>
          <p:nvPr/>
        </p:nvSpPr>
        <p:spPr>
          <a:xfrm>
            <a:off x="5477163" y="5930742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Nalisnick</a:t>
            </a:r>
            <a:r>
              <a:rPr lang="en-US" altLang="zh-CN" sz="1000" dirty="0"/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12093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E30D5-56A5-4013-8B6C-F68E1ECA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2332B-D254-41C7-8B1F-A554EB34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of Variables</a:t>
            </a:r>
          </a:p>
          <a:p>
            <a:r>
              <a:rPr lang="en-US" altLang="zh-CN" dirty="0"/>
              <a:t>Normalizing Flows </a:t>
            </a:r>
          </a:p>
          <a:p>
            <a:r>
              <a:rPr lang="en-US" altLang="zh-CN" dirty="0"/>
              <a:t>Models with Normalizing Flows</a:t>
            </a:r>
          </a:p>
          <a:p>
            <a:pPr lvl="1"/>
            <a:r>
              <a:rPr lang="en-US" altLang="zh-CN" dirty="0"/>
              <a:t>NICE </a:t>
            </a:r>
          </a:p>
          <a:p>
            <a:pPr lvl="1"/>
            <a:r>
              <a:rPr lang="en-US" altLang="zh-CN" dirty="0" err="1"/>
              <a:t>RealNVP</a:t>
            </a:r>
            <a:endParaRPr lang="en-US" altLang="zh-CN" dirty="0"/>
          </a:p>
          <a:p>
            <a:r>
              <a:rPr lang="en-US" altLang="zh-CN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9170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47C1-2D72-4424-B08F-132E1212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of Variables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675FA1-C9EE-4664-98DD-7A29EAB0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19" y="2702369"/>
            <a:ext cx="6011114" cy="229584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AD544-06AB-4D03-B3DB-ED1F3C8F56EB}"/>
              </a:ext>
            </a:extLst>
          </p:cNvPr>
          <p:cNvSpPr txBox="1"/>
          <p:nvPr/>
        </p:nvSpPr>
        <p:spPr>
          <a:xfrm>
            <a:off x="1136073" y="2050473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Suppose f is an invertible transformation: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0CC7-D3BE-48F8-A47F-35CB9C5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Normalizing Flows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577E0-6222-4BD1-8665-F8E7824C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 normalizing flow is a series of invertible transformation of a  random variable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8AD09B-610C-4182-96A7-32059ED57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3" y="2707340"/>
            <a:ext cx="9532023" cy="36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0CC7-D3BE-48F8-A47F-35CB9C5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Normalizing Flows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577E0-6222-4BD1-8665-F8E7824C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 normalizing flow is a series of invertible transformations of a  random variable</a:t>
            </a:r>
            <a:endParaRPr lang="zh-CN" altLang="en-US" dirty="0"/>
          </a:p>
        </p:txBody>
      </p:sp>
      <p:pic>
        <p:nvPicPr>
          <p:cNvPr id="6" name="图片 5" descr="图片包含 文字, 地图&#10;&#10;自动生成的说明">
            <a:extLst>
              <a:ext uri="{FF2B5EF4-FFF2-40B4-BE49-F238E27FC236}">
                <a16:creationId xmlns:a16="http://schemas.microsoft.com/office/drawing/2014/main" id="{0379DE87-70E9-4FE5-8C6F-BAADB5B9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056739"/>
            <a:ext cx="7823200" cy="23554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A6D0E4-6C0D-4CCE-B89B-18F5BE7CA78F}"/>
              </a:ext>
            </a:extLst>
          </p:cNvPr>
          <p:cNvSpPr txBox="1"/>
          <p:nvPr/>
        </p:nvSpPr>
        <p:spPr>
          <a:xfrm>
            <a:off x="3325091" y="5686065"/>
            <a:ext cx="5112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https://lilianweng.github.io/lil-log/2018/10/13/flow-based-deep-generative-models.html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533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F754-837E-461A-B33A-4570CAC2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Normalizing Flows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717D0-5B1A-4F5F-9FE5-82C01780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 of normalizing flow on two distributions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76E5D-E33A-4BE4-A2D0-13CB8059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40421"/>
            <a:ext cx="8534400" cy="2921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82DE74-3212-4AAB-91AE-1B08DEE33E51}"/>
              </a:ext>
            </a:extLst>
          </p:cNvPr>
          <p:cNvSpPr txBox="1"/>
          <p:nvPr/>
        </p:nvSpPr>
        <p:spPr>
          <a:xfrm>
            <a:off x="4719781" y="5597104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Rezende and Mohamed, 2015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88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AE8F-E3A1-4E8D-A8E5-4D95F41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Normalizing Flows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66B34-7E9D-49DA-B135-9311869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DD57C6-5658-4422-BDD1-CF48FAE9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62" y="2091736"/>
            <a:ext cx="484890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DF69-6FC3-4161-895E-FF941FE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with Normalizing Flows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BB4B7-5027-45A4-8C35-E164DA14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NICE</a:t>
            </a:r>
            <a:r>
              <a:rPr lang="en-US" altLang="zh-CN" dirty="0"/>
              <a:t>: Non-linear Independent Component Estimation. </a:t>
            </a:r>
            <a:r>
              <a:rPr lang="en-US" altLang="zh-CN" dirty="0" err="1"/>
              <a:t>Dinh</a:t>
            </a:r>
            <a:r>
              <a:rPr lang="en-US" altLang="zh-CN" dirty="0"/>
              <a:t>, 2015</a:t>
            </a:r>
          </a:p>
          <a:p>
            <a:pPr lvl="1"/>
            <a:r>
              <a:rPr lang="en-US" altLang="zh-CN" dirty="0"/>
              <a:t>easy determinant of the Jacobian (diagonal 1)</a:t>
            </a:r>
          </a:p>
          <a:p>
            <a:pPr lvl="1"/>
            <a:r>
              <a:rPr lang="en-US" altLang="zh-CN" dirty="0"/>
              <a:t>easy inverse</a:t>
            </a:r>
          </a:p>
          <a:p>
            <a:pPr lvl="1"/>
            <a:r>
              <a:rPr lang="en-US" altLang="zh-CN" dirty="0"/>
              <a:t>Volume Preserving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AB49B4-1D08-4BE3-8F81-658FD763C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50" y="3429000"/>
            <a:ext cx="7511917" cy="988410"/>
          </a:xfrm>
          <a:prstGeom prst="rect">
            <a:avLst/>
          </a:prstGeom>
        </p:spPr>
      </p:pic>
      <p:pic>
        <p:nvPicPr>
          <p:cNvPr id="11" name="图片 10" descr="图片包含 物体&#10;&#10;自动生成的说明">
            <a:extLst>
              <a:ext uri="{FF2B5EF4-FFF2-40B4-BE49-F238E27FC236}">
                <a16:creationId xmlns:a16="http://schemas.microsoft.com/office/drawing/2014/main" id="{6085C6C5-60A1-4B1D-8A29-2E810D223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87" y="4626771"/>
            <a:ext cx="3772426" cy="15432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B181CD-2119-4437-A869-2224C5E14DC6}"/>
              </a:ext>
            </a:extLst>
          </p:cNvPr>
          <p:cNvSpPr txBox="1"/>
          <p:nvPr/>
        </p:nvSpPr>
        <p:spPr>
          <a:xfrm>
            <a:off x="1301058" y="373853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Transformation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B45FBA-3897-4007-8F17-429755DE9877}"/>
              </a:ext>
            </a:extLst>
          </p:cNvPr>
          <p:cNvSpPr txBox="1"/>
          <p:nvPr/>
        </p:nvSpPr>
        <p:spPr>
          <a:xfrm>
            <a:off x="2902982" y="513580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Jacobian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26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D5F05-7959-4C78-98CA-C91E3BED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with Normalizing Flows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F0025-CACD-46ED-A8BF-BCFA4CC6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RealNVP</a:t>
            </a:r>
            <a:r>
              <a:rPr lang="en-US" altLang="zh-CN" dirty="0"/>
              <a:t>: Real-valued Non-Volume Preserving. </a:t>
            </a:r>
            <a:r>
              <a:rPr lang="en-US" altLang="zh-CN" dirty="0" err="1"/>
              <a:t>Dinh</a:t>
            </a:r>
            <a:r>
              <a:rPr lang="en-US" altLang="zh-CN" dirty="0"/>
              <a:t> et 2017</a:t>
            </a:r>
          </a:p>
          <a:p>
            <a:pPr lvl="1"/>
            <a:r>
              <a:rPr lang="en-US" altLang="zh-CN" dirty="0"/>
              <a:t>scale and translation</a:t>
            </a:r>
          </a:p>
          <a:p>
            <a:pPr lvl="1"/>
            <a:r>
              <a:rPr lang="en-US" altLang="zh-CN" dirty="0"/>
              <a:t>reverse the order of input in each layer so that no component is left unchanged.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3A432-C5B3-4F9D-9BE6-71480098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1" y="3748573"/>
            <a:ext cx="8488889" cy="1002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600817-933E-43BF-BB2F-8B5F8807E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5" y="4980522"/>
            <a:ext cx="4232591" cy="13313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210855-A6E8-43C2-95BF-A020202C8D70}"/>
              </a:ext>
            </a:extLst>
          </p:cNvPr>
          <p:cNvSpPr txBox="1"/>
          <p:nvPr/>
        </p:nvSpPr>
        <p:spPr>
          <a:xfrm>
            <a:off x="1171819" y="411086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AD566B-ED4D-43E4-9A53-869D82D773EB}"/>
              </a:ext>
            </a:extLst>
          </p:cNvPr>
          <p:cNvSpPr txBox="1"/>
          <p:nvPr/>
        </p:nvSpPr>
        <p:spPr>
          <a:xfrm>
            <a:off x="3373105" y="546154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Jacobian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3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185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Introduction to Deep Generative Models-Part III</vt:lpstr>
      <vt:lpstr>Content</vt:lpstr>
      <vt:lpstr>Change of Variables</vt:lpstr>
      <vt:lpstr>Normalizing Flows </vt:lpstr>
      <vt:lpstr>Normalizing Flows </vt:lpstr>
      <vt:lpstr>Normalizing Flows </vt:lpstr>
      <vt:lpstr>Normalizing Flows </vt:lpstr>
      <vt:lpstr>Models with Normalizing Flows</vt:lpstr>
      <vt:lpstr>Models with Normalizing Flows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Generative Models-Part III</dc:title>
  <dc:creator>LuYadong</dc:creator>
  <cp:lastModifiedBy>LuYadong</cp:lastModifiedBy>
  <cp:revision>13</cp:revision>
  <dcterms:created xsi:type="dcterms:W3CDTF">2019-03-07T21:44:20Z</dcterms:created>
  <dcterms:modified xsi:type="dcterms:W3CDTF">2019-03-08T05:33:30Z</dcterms:modified>
</cp:coreProperties>
</file>