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D331-1A29-FC42-86AB-11026F38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0B53-CFAE-4049-ACDC-54170E91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00E0-7BC4-3446-8FA2-260BD9FC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2485-273E-824E-949E-EFDBC0F8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CEE7-383A-CE4A-B651-E457187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5FD9-FE3E-0C4C-BBBD-CA2C296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D0E1-8979-FF48-967B-E88BCBB1D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CD6D-2A1C-994D-A528-4111104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7B52-9FA0-6146-86D3-D4D5D243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C412-5A5C-A649-89B1-05055D6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3EA6B-54F5-4741-8587-031C755B0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90B18-25FC-D240-8D0A-A7C8D924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5C59-38CE-954D-A323-3E690793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39D5-3254-7241-BFF8-FAF38D4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56D7-9B44-C34D-8666-7731978F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FEC2-E2F3-074D-AA1E-FCD985BC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7E71-20EE-D047-AD75-CF628BB3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B98A-4694-334C-8FE8-A637BC95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F9A6-33D3-784B-86B2-D6DC7DF5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2EC2-5396-6342-8E03-48367ED4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2AFF-A46A-814A-87DE-EF32530F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A1432-F37B-1B47-8FF2-9675752D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B22E-99AB-F34C-A9BC-22891633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F542-3F41-B646-B87C-CDE8CC2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71C8-C4B5-5A4A-B7C0-2D2D55EC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453-1A8B-0349-8B6B-546466E8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BDFC-0E65-EC4D-A5CE-79047186D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D283-9810-754D-8689-25077E8C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B5665-E6ED-C345-AE58-797C578F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28DD4-DD54-0443-961C-6732CC55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A454-9BC1-9B4E-8BC1-F60094B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EFE-94E8-2F49-A0C9-8C9DBB54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AC65-A5B5-184D-89DB-8B049DA9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413E-259E-E34B-B3B1-5C6DD038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FDA79-E0C9-5A49-B900-03B939B9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4AA2-F9A5-5E4E-A267-B1A37954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9D407-D898-674E-A640-A0F1317C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EF60F-CC94-6540-9710-DDEA67DA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61BCB-3AF2-2348-A9B4-03CD1586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F449-35FA-AC40-981E-69638709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855EF-EC65-EC4D-A2C6-4D8CF73A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B4E4D-99EC-3E44-B749-385F86DF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52A8-BF2D-7A46-90AE-7001CE6D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1EE25-6B19-5E48-B7E1-360B747F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6BF77-C112-AE4A-B047-084BF79D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27B4-E7CC-CC42-8EBA-02E5835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5B9C-4C2A-214A-82BA-03FAFF94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F807-0C36-4E4E-853F-B7926FBD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AF521-9B44-3D49-95E5-22B3843D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5F0F-AF83-D343-AD9F-2EAB932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B960C-7E46-194C-82FB-7139EFB9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21DF7-7F64-1644-BBA3-77E602A0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B222-A2D1-2146-A56E-1DC9FA2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F13DD-9376-5549-886E-A451448A6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9D762-661E-734A-97B6-0CB8EEE2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91010-3DD1-EA49-B497-D95D74DC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F43CC-6EF7-6D44-A4BF-2B78DDF1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F7F30-F294-1747-A0AC-C7270125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D9F15-5752-CE4A-BA5A-6F03ABE4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D05F-A915-EA49-ACD0-8CB0B662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2741-15C5-194A-B692-BDAEA615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BD2D-457D-5D4A-9624-1542021A0DA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E565-20DF-6740-87F3-CFEFDFBE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35B1-582F-D940-AB76-F635FA32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F5C4-09D9-0646-93FE-9450D33A6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8FE4-7C6C-094D-8BC9-3DCED1EA0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Compression for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1E31-80BA-FF4D-9BDB-A95A11435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Christos </a:t>
            </a:r>
            <a:r>
              <a:rPr lang="en-US" dirty="0" err="1"/>
              <a:t>Louizos</a:t>
            </a:r>
            <a:r>
              <a:rPr lang="en-US" dirty="0"/>
              <a:t>, Karen Ullrich, Max Welling</a:t>
            </a:r>
          </a:p>
        </p:txBody>
      </p:sp>
    </p:spTree>
    <p:extLst>
      <p:ext uri="{BB962C8B-B14F-4D97-AF65-F5344CB8AC3E}">
        <p14:creationId xmlns:p14="http://schemas.microsoft.com/office/powerpoint/2010/main" val="251931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4EA21-1A3D-4C40-9F75-D20E2A048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543844"/>
            <a:ext cx="8788400" cy="5715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394CD6-9BC5-9040-808A-85730A4B0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15540"/>
            <a:ext cx="70105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Choice 2:</a:t>
            </a:r>
            <a:r>
              <a:rPr lang="en-US" sz="2400" b="1" dirty="0"/>
              <a:t> Group horseshoe with half-Cauchy scale prior</a:t>
            </a:r>
            <a:endParaRPr lang="en-US" sz="2200" b="1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1AAD7FF-8380-A641-AE5A-A83004C7A4B1}"/>
              </a:ext>
            </a:extLst>
          </p:cNvPr>
          <p:cNvSpPr txBox="1">
            <a:spLocks/>
          </p:cNvSpPr>
          <p:nvPr/>
        </p:nvSpPr>
        <p:spPr>
          <a:xfrm>
            <a:off x="866776" y="2432766"/>
            <a:ext cx="4838119" cy="3970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Reparameterization of half Cauchy prior: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54C58-BD29-A646-9F12-FA654571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136900"/>
            <a:ext cx="71628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55BCC-8116-2044-B06C-1D211F95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18000"/>
            <a:ext cx="11125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B09B3E-6CFE-BE49-952B-DA9375B56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23169"/>
            <a:ext cx="10210800" cy="20701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8C2055A-3489-9F47-9ABA-BCA0C097F269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5795113" cy="3970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Variational distributions after reparameterization </a:t>
            </a:r>
          </a:p>
        </p:txBody>
      </p:sp>
    </p:spTree>
    <p:extLst>
      <p:ext uri="{BB962C8B-B14F-4D97-AF65-F5344CB8AC3E}">
        <p14:creationId xmlns:p14="http://schemas.microsoft.com/office/powerpoint/2010/main" val="83534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1103-94A3-CA4E-8685-970E9CEA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68385-218D-B640-ACBA-D3D9A5D82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702" y="1690688"/>
            <a:ext cx="8742596" cy="4351338"/>
          </a:xfrm>
        </p:spPr>
      </p:pic>
    </p:spTree>
    <p:extLst>
      <p:ext uri="{BB962C8B-B14F-4D97-AF65-F5344CB8AC3E}">
        <p14:creationId xmlns:p14="http://schemas.microsoft.com/office/powerpoint/2010/main" val="28257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39D6-F118-E246-8D3E-37B8837F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8B9C-A920-5B4F-B2C8-47BC0ED9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3F9D-DEBD-FA48-9806-B40C506C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573F-61F5-EF46-B83B-6E3E8253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in application</a:t>
            </a:r>
          </a:p>
          <a:p>
            <a:pPr lvl="1"/>
            <a:r>
              <a:rPr lang="en-US" dirty="0"/>
              <a:t>Reinforcement Learning: Alpha Go</a:t>
            </a:r>
          </a:p>
          <a:p>
            <a:pPr lvl="1"/>
            <a:r>
              <a:rPr lang="en-US" dirty="0"/>
              <a:t>Object detection: self driving, medical image diagnosis</a:t>
            </a:r>
          </a:p>
          <a:p>
            <a:pPr lvl="1"/>
            <a:r>
              <a:rPr lang="en-US" dirty="0"/>
              <a:t>Natural language processing: Siri, Alexa, news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5E47-5638-8E4B-B6D6-75EFEA67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0775"/>
            <a:ext cx="4807984" cy="283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C4820-8E07-1546-AA97-6FCA4852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5" y="3660775"/>
            <a:ext cx="2303463" cy="2859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B213C-A939-3D4F-AA9A-0BC43ED2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529" y="3544887"/>
            <a:ext cx="3427736" cy="30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06413-E79C-1B43-9A97-E95DD095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21" y="1236832"/>
            <a:ext cx="8119149" cy="4533192"/>
          </a:xfrm>
        </p:spPr>
      </p:pic>
    </p:spTree>
    <p:extLst>
      <p:ext uri="{BB962C8B-B14F-4D97-AF65-F5344CB8AC3E}">
        <p14:creationId xmlns:p14="http://schemas.microsoft.com/office/powerpoint/2010/main" val="2748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3F33-2AA0-7346-A194-57DFA9C1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165100"/>
            <a:ext cx="10515600" cy="1325563"/>
          </a:xfrm>
        </p:spPr>
        <p:txBody>
          <a:bodyPr/>
          <a:lstStyle/>
          <a:p>
            <a:r>
              <a:rPr lang="en-US" dirty="0"/>
              <a:t>Computation Challenge in Deep Neural Network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B4129-8451-B84B-B8F3-293DF8208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51" y="1490663"/>
            <a:ext cx="7985162" cy="5226652"/>
          </a:xfrm>
        </p:spPr>
      </p:pic>
    </p:spTree>
    <p:extLst>
      <p:ext uri="{BB962C8B-B14F-4D97-AF65-F5344CB8AC3E}">
        <p14:creationId xmlns:p14="http://schemas.microsoft.com/office/powerpoint/2010/main" val="66020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D0A3-A40E-EB40-BB9E-2D86A17D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Evolvement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6ED6F-B1A3-B44C-991E-28864A3E2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1532951"/>
            <a:ext cx="9738519" cy="4674489"/>
          </a:xfrm>
        </p:spPr>
      </p:pic>
    </p:spTree>
    <p:extLst>
      <p:ext uri="{BB962C8B-B14F-4D97-AF65-F5344CB8AC3E}">
        <p14:creationId xmlns:p14="http://schemas.microsoft.com/office/powerpoint/2010/main" val="372894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6D0E-2CCC-A249-8E3C-B531129D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Compression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5278A-433D-7342-8283-B9AF5C860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1672542"/>
            <a:ext cx="7621588" cy="4608402"/>
          </a:xfrm>
        </p:spPr>
      </p:pic>
    </p:spTree>
    <p:extLst>
      <p:ext uri="{BB962C8B-B14F-4D97-AF65-F5344CB8AC3E}">
        <p14:creationId xmlns:p14="http://schemas.microsoft.com/office/powerpoint/2010/main" val="329306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275E-B6BB-E44C-8A08-56DD4E1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 in Neural Network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E0BF-3DDC-9648-9901-73717CFC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Pruning (structured/unstructured)</a:t>
            </a:r>
          </a:p>
          <a:p>
            <a:pPr lvl="1"/>
            <a:r>
              <a:rPr lang="en-US" dirty="0"/>
              <a:t>L0, L1, L2 regularization. </a:t>
            </a:r>
          </a:p>
          <a:p>
            <a:pPr lvl="1"/>
            <a:r>
              <a:rPr lang="en-US" dirty="0"/>
              <a:t>Eigen Pruning.</a:t>
            </a:r>
          </a:p>
          <a:p>
            <a:r>
              <a:rPr lang="en-US" dirty="0"/>
              <a:t>Quantization</a:t>
            </a:r>
          </a:p>
          <a:p>
            <a:pPr lvl="1"/>
            <a:r>
              <a:rPr lang="en-US" dirty="0"/>
              <a:t>32 bit floating point </a:t>
            </a:r>
            <a:r>
              <a:rPr lang="en-US" dirty="0">
                <a:sym typeface="Wingdings" pitchFamily="2" charset="2"/>
              </a:rPr>
              <a:t> 2/4/8 bit integer. </a:t>
            </a:r>
            <a:endParaRPr lang="en-US" dirty="0"/>
          </a:p>
          <a:p>
            <a:r>
              <a:rPr lang="en-US" dirty="0"/>
              <a:t>Distillation: student-teacher learning</a:t>
            </a:r>
          </a:p>
        </p:txBody>
      </p:sp>
    </p:spTree>
    <p:extLst>
      <p:ext uri="{BB962C8B-B14F-4D97-AF65-F5344CB8AC3E}">
        <p14:creationId xmlns:p14="http://schemas.microsoft.com/office/powerpoint/2010/main" val="10121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89D-3591-9E48-AAC8-7878D044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7B4D0-0B50-4B48-8618-DDCF32F9A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63" y="1864685"/>
            <a:ext cx="7757178" cy="4024036"/>
          </a:xfrm>
        </p:spPr>
      </p:pic>
    </p:spTree>
    <p:extLst>
      <p:ext uri="{BB962C8B-B14F-4D97-AF65-F5344CB8AC3E}">
        <p14:creationId xmlns:p14="http://schemas.microsoft.com/office/powerpoint/2010/main" val="26461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29D-0071-F241-9DC6-C6C9C52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13873-F408-C74B-8C7C-63D9C6B6A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679" y="1690688"/>
            <a:ext cx="6908800" cy="9779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0AA19A-C918-9144-868F-FFA54BED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3" y="3469722"/>
            <a:ext cx="4381500" cy="800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DC5A89-F2AD-074E-9D64-D82ABF84BC3F}"/>
              </a:ext>
            </a:extLst>
          </p:cNvPr>
          <p:cNvSpPr txBox="1"/>
          <p:nvPr/>
        </p:nvSpPr>
        <p:spPr>
          <a:xfrm>
            <a:off x="838200" y="2884489"/>
            <a:ext cx="6489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Bayesian compression with scale mixtures of </a:t>
            </a:r>
            <a:r>
              <a:rPr lang="en-US" sz="2200" b="1" dirty="0" err="1"/>
              <a:t>normals</a:t>
            </a:r>
            <a:r>
              <a:rPr lang="en-US" sz="2200" b="1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0786ED-6792-AF4C-9048-B6CA00B03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863" y="4626456"/>
            <a:ext cx="4622800" cy="88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0FD6FB-CE81-DD4C-BF28-F900B6FAE16A}"/>
              </a:ext>
            </a:extLst>
          </p:cNvPr>
          <p:cNvSpPr txBox="1"/>
          <p:nvPr/>
        </p:nvSpPr>
        <p:spPr>
          <a:xfrm>
            <a:off x="807041" y="4128657"/>
            <a:ext cx="3360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Choice 1: Log uniform prior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F587BD-7566-2644-BAD1-38A6664C8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679" y="5381678"/>
            <a:ext cx="7086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128</Words>
  <Application>Microsoft Macintosh PowerPoint</Application>
  <PresentationFormat>Widescreen</PresentationFormat>
  <Paragraphs>25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Bayesian Compression for Deep Learning</vt:lpstr>
      <vt:lpstr>Deep Learning</vt:lpstr>
      <vt:lpstr>PowerPoint Presentation</vt:lpstr>
      <vt:lpstr>Computation Challenge in Deep Neural Network </vt:lpstr>
      <vt:lpstr>Architecture Evolvement</vt:lpstr>
      <vt:lpstr>Neural Network Compression </vt:lpstr>
      <vt:lpstr>Current Approaches in Neural Network Compression</vt:lpstr>
      <vt:lpstr>Neural Network Pruning</vt:lpstr>
      <vt:lpstr>Variation Bayes</vt:lpstr>
      <vt:lpstr>Choice 2: Group horseshoe with half-Cauchy scale prior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Compression</dc:title>
  <dc:creator>LuYadong</dc:creator>
  <cp:lastModifiedBy>LuYadong</cp:lastModifiedBy>
  <cp:revision>12</cp:revision>
  <dcterms:created xsi:type="dcterms:W3CDTF">2019-11-08T03:21:58Z</dcterms:created>
  <dcterms:modified xsi:type="dcterms:W3CDTF">2019-11-08T19:07:24Z</dcterms:modified>
</cp:coreProperties>
</file>