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5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AFD25-701E-4329-BD48-D20D2139E900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33E-6B4D-471D-8CB4-D803B24BE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0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533E-6B4D-471D-8CB4-D803B24BEC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9821-02B7-41A7-92DD-C7D70F160FEB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0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7E3-7595-4A00-9807-524E2F337E54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26BA-C676-46E0-997B-D5093367C689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1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8042-12D6-415B-8BC5-B386A2198414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BAF6-CCCF-4785-98A9-BA64BA68F80E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861E-1294-4288-9CE3-3DF1E9FC2F91}" type="datetime1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C9C1-B75A-4AA4-9473-2BBE2550F67C}" type="datetime1">
              <a:rPr lang="pt-BR" smtClean="0"/>
              <a:t>09/05/2013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B859-E66F-47E7-B85B-62065B308606}" type="datetime1">
              <a:rPr lang="pt-BR" smtClean="0"/>
              <a:t>09/05/2013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5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89D-7C10-40DA-A2C3-456398456C19}" type="datetime1">
              <a:rPr lang="pt-BR" smtClean="0"/>
              <a:t>09/05/2013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0BB-6AF9-4E05-8219-9585D3CEAD49}" type="datetime1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6BB1-C1A5-4BC6-ACD3-EF29588D6C7D}" type="datetime1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1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CEC5-8841-4969-8758-988C859745D0}" type="datetime1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EB8D-6CE5-4A2E-BFC8-198A6BF80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8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8" name="Grupo 7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10" name="Conector reto 9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1524000" y="2240514"/>
            <a:ext cx="9144000" cy="1038347"/>
          </a:xfrm>
        </p:spPr>
        <p:txBody>
          <a:bodyPr/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TCC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71674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Nome do Aluno</a:t>
            </a:r>
          </a:p>
          <a:p>
            <a:r>
              <a:rPr lang="pt-BR" dirty="0" smtClean="0"/>
              <a:t>Nome do Aluno</a:t>
            </a:r>
            <a:endParaRPr lang="pt-BR" dirty="0"/>
          </a:p>
        </p:txBody>
      </p:sp>
      <p:sp>
        <p:nvSpPr>
          <p:cNvPr id="16" name="Subtítulo 13"/>
          <p:cNvSpPr txBox="1">
            <a:spLocks/>
          </p:cNvSpPr>
          <p:nvPr/>
        </p:nvSpPr>
        <p:spPr>
          <a:xfrm>
            <a:off x="1524000" y="5198059"/>
            <a:ext cx="9144000" cy="47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Orientador: Prof. (titulo – nome completo)</a:t>
            </a:r>
          </a:p>
        </p:txBody>
      </p:sp>
      <p:sp>
        <p:nvSpPr>
          <p:cNvPr id="17" name="Subtítulo 13"/>
          <p:cNvSpPr txBox="1">
            <a:spLocks/>
          </p:cNvSpPr>
          <p:nvPr/>
        </p:nvSpPr>
        <p:spPr>
          <a:xfrm>
            <a:off x="1524000" y="5856896"/>
            <a:ext cx="9144000" cy="47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9569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17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9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32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10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Conclusão: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6"/>
            <a:r>
              <a:rPr lang="pt-BR" sz="2800" dirty="0" smtClean="0"/>
              <a:t>Perguntas</a:t>
            </a:r>
          </a:p>
          <a:p>
            <a:endParaRPr lang="pt-BR" dirty="0"/>
          </a:p>
          <a:p>
            <a:endParaRPr lang="pt-BR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89" y="4903247"/>
            <a:ext cx="1028635" cy="11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73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33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9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8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6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94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67324" y="366104"/>
            <a:ext cx="10869769" cy="1006439"/>
            <a:chOff x="667324" y="366104"/>
            <a:chExt cx="10869769" cy="1006439"/>
          </a:xfrm>
        </p:grpSpPr>
        <p:grpSp>
          <p:nvGrpSpPr>
            <p:cNvPr id="5" name="Grupo 4"/>
            <p:cNvGrpSpPr/>
            <p:nvPr/>
          </p:nvGrpSpPr>
          <p:grpSpPr>
            <a:xfrm>
              <a:off x="787206" y="366104"/>
              <a:ext cx="10569200" cy="1000000"/>
              <a:chOff x="851600" y="482014"/>
              <a:chExt cx="10569200" cy="1000000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600" y="482014"/>
                <a:ext cx="1885714" cy="1000000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991" y="482014"/>
                <a:ext cx="5523809" cy="1000000"/>
              </a:xfrm>
              <a:prstGeom prst="rect">
                <a:avLst/>
              </a:prstGeom>
            </p:spPr>
          </p:pic>
        </p:grpSp>
        <p:cxnSp>
          <p:nvCxnSpPr>
            <p:cNvPr id="6" name="Conector reto 5"/>
            <p:cNvCxnSpPr/>
            <p:nvPr/>
          </p:nvCxnSpPr>
          <p:spPr>
            <a:xfrm flipV="1">
              <a:off x="667324" y="1359664"/>
              <a:ext cx="10869769" cy="12879"/>
            </a:xfrm>
            <a:prstGeom prst="line">
              <a:avLst/>
            </a:prstGeom>
            <a:ln>
              <a:solidFill>
                <a:srgbClr val="AD07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536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TÍTULO TCC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 vilanova</dc:creator>
  <cp:lastModifiedBy>dora vilanova</cp:lastModifiedBy>
  <cp:revision>7</cp:revision>
  <dcterms:created xsi:type="dcterms:W3CDTF">2013-05-09T18:53:41Z</dcterms:created>
  <dcterms:modified xsi:type="dcterms:W3CDTF">2013-05-09T20:27:40Z</dcterms:modified>
</cp:coreProperties>
</file>