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5" r:id="rId4"/>
    <p:sldId id="266" r:id="rId5"/>
    <p:sldId id="273" r:id="rId6"/>
    <p:sldId id="274" r:id="rId7"/>
    <p:sldId id="277" r:id="rId8"/>
    <p:sldId id="279" r:id="rId9"/>
    <p:sldId id="281" r:id="rId10"/>
    <p:sldId id="280" r:id="rId11"/>
    <p:sldId id="282" r:id="rId12"/>
    <p:sldId id="28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D07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0" autoAdjust="0"/>
    <p:restoredTop sz="94161" autoAdjust="0"/>
  </p:normalViewPr>
  <p:slideViewPr>
    <p:cSldViewPr snapToGrid="0">
      <p:cViewPr varScale="1">
        <p:scale>
          <a:sx n="109" d="100"/>
          <a:sy n="109" d="100"/>
        </p:scale>
        <p:origin x="-14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AFD25-701E-4329-BD48-D20D2139E900}" type="datetimeFigureOut">
              <a:rPr lang="pt-BR" smtClean="0"/>
              <a:pPr/>
              <a:t>06/11/2015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533E-6B4D-471D-8CB4-D803B24BEC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620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7533E-6B4D-471D-8CB4-D803B24BEC9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75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7533E-6B4D-471D-8CB4-D803B24BEC9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41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9821-02B7-41A7-92DD-C7D70F160FEB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4030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7E3-7595-4A00-9807-524E2F337E54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594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26BA-C676-46E0-997B-D5093367C689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11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8042-12D6-415B-8BC5-B386A2198414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655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BAF6-CCCF-4785-98A9-BA64BA68F80E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03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861E-1294-4288-9CE3-3DF1E9FC2F91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7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C9C1-B75A-4AA4-9473-2BBE2550F67C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610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B859-E66F-47E7-B85B-62065B308606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635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89D-7C10-40DA-A2C3-456398456C19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81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0BB-6AF9-4E05-8219-9585D3CEAD49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046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BB1-C1A5-4BC6-ACD3-EF29588D6C7D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741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CEC5-8841-4969-8758-988C859745D0}" type="datetime1">
              <a:rPr lang="pt-BR" smtClean="0"/>
              <a:pPr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EB8D-6CE5-4A2E-BFC8-198A6BF803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6928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8" name="Grupo 7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10" name="Conector reto 9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1524000" y="2240514"/>
            <a:ext cx="9144000" cy="1038347"/>
          </a:xfrm>
        </p:spPr>
        <p:txBody>
          <a:bodyPr/>
          <a:lstStyle/>
          <a:p>
            <a:r>
              <a:rPr lang="pt-BR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FRescue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ítulo 13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71674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Cannarozzo</a:t>
            </a:r>
            <a:r>
              <a:rPr lang="pt-BR" dirty="0" smtClean="0"/>
              <a:t> Lourenço</a:t>
            </a:r>
          </a:p>
          <a:p>
            <a:r>
              <a:rPr lang="pt-BR" dirty="0" err="1" smtClean="0"/>
              <a:t>Sheng</a:t>
            </a:r>
            <a:r>
              <a:rPr lang="pt-BR" dirty="0" smtClean="0"/>
              <a:t> </a:t>
            </a:r>
            <a:r>
              <a:rPr lang="pt-BR" dirty="0" err="1" smtClean="0"/>
              <a:t>Pueyo</a:t>
            </a:r>
            <a:r>
              <a:rPr lang="pt-BR" dirty="0" smtClean="0"/>
              <a:t> </a:t>
            </a:r>
            <a:r>
              <a:rPr lang="pt-BR" dirty="0" err="1" smtClean="0"/>
              <a:t>Hiu</a:t>
            </a:r>
            <a:endParaRPr lang="pt-BR" dirty="0"/>
          </a:p>
        </p:txBody>
      </p:sp>
      <p:sp>
        <p:nvSpPr>
          <p:cNvPr id="16" name="Subtítulo 13"/>
          <p:cNvSpPr txBox="1">
            <a:spLocks/>
          </p:cNvSpPr>
          <p:nvPr/>
        </p:nvSpPr>
        <p:spPr>
          <a:xfrm>
            <a:off x="1524000" y="5198059"/>
            <a:ext cx="9144000" cy="47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Orientador: Prof. Me. Ciro Cirne Trindade</a:t>
            </a:r>
          </a:p>
        </p:txBody>
      </p:sp>
      <p:sp>
        <p:nvSpPr>
          <p:cNvPr id="17" name="Subtítulo 13"/>
          <p:cNvSpPr txBox="1">
            <a:spLocks/>
          </p:cNvSpPr>
          <p:nvPr/>
        </p:nvSpPr>
        <p:spPr>
          <a:xfrm>
            <a:off x="1524000" y="5856896"/>
            <a:ext cx="9144000" cy="47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xmlns="" val="9569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b="1" dirty="0" smtClean="0"/>
          </a:p>
          <a:p>
            <a:pPr marL="0" indent="0" algn="ctr">
              <a:buNone/>
            </a:pPr>
            <a:endParaRPr lang="pt-BR" sz="4000" b="1" dirty="0" smtClean="0"/>
          </a:p>
          <a:p>
            <a:pPr marL="0" indent="0" algn="ctr">
              <a:buNone/>
            </a:pPr>
            <a:r>
              <a:rPr lang="pt-BR" sz="4000" b="1" dirty="0" err="1" smtClean="0"/>
              <a:t>FRescue</a:t>
            </a:r>
            <a:endParaRPr lang="pt-BR" sz="4000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8332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Conclusão: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6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6"/>
            <a:r>
              <a:rPr lang="pt-BR" sz="2800" dirty="0" smtClean="0"/>
              <a:t>Perguntas</a:t>
            </a:r>
          </a:p>
          <a:p>
            <a:endParaRPr lang="pt-BR" dirty="0"/>
          </a:p>
          <a:p>
            <a:endParaRPr lang="pt-BR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189" y="4903247"/>
            <a:ext cx="1028635" cy="11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06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Problemática</a:t>
            </a:r>
          </a:p>
          <a:p>
            <a:r>
              <a:rPr lang="pt-BR" dirty="0" smtClean="0"/>
              <a:t>Justificativa do Tema</a:t>
            </a:r>
          </a:p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Objetivo Específico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Atendimento pré-hospitalar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Tempo médio de atendimento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1819186"/>
            <a:ext cx="4962525" cy="40195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9" y="3957851"/>
            <a:ext cx="2962629" cy="22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87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806" y="191706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Doenças crônicas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6" y="2547991"/>
            <a:ext cx="6142909" cy="42649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81" y="2743200"/>
            <a:ext cx="5667375" cy="40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73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operacional de tempo real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Processos de atendimento emergencial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36" y="1478184"/>
            <a:ext cx="5095164" cy="53798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06" y="3276600"/>
            <a:ext cx="4705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9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Automatização dos procedimentos</a:t>
            </a:r>
          </a:p>
          <a:p>
            <a:endParaRPr lang="pt-BR" dirty="0"/>
          </a:p>
          <a:p>
            <a:r>
              <a:rPr lang="pt-BR" dirty="0" smtClean="0"/>
              <a:t>Tempo médio x Mortalidade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563" y="1672560"/>
            <a:ext cx="4240544" cy="31763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64" y="4405028"/>
            <a:ext cx="228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3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387" y="2215356"/>
            <a:ext cx="5991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5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3673" y="1921760"/>
            <a:ext cx="1354548" cy="190007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3095" y="1897789"/>
            <a:ext cx="1905000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803" y="4274921"/>
            <a:ext cx="4054444" cy="212858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134" y="4408918"/>
            <a:ext cx="2143125" cy="21431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147" y="1878739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89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Metodologias de Desenvolvimento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050" y="2792264"/>
            <a:ext cx="2609850" cy="9715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098" y="5021361"/>
            <a:ext cx="2262933" cy="1608684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2177" y="2601195"/>
            <a:ext cx="5760085" cy="36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101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62</Words>
  <Application>Microsoft Office PowerPoint</Application>
  <PresentationFormat>Personalizar</PresentationFormat>
  <Paragraphs>46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FRescue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 vilanova</dc:creator>
  <cp:lastModifiedBy>Ramon</cp:lastModifiedBy>
  <cp:revision>31</cp:revision>
  <dcterms:created xsi:type="dcterms:W3CDTF">2013-05-09T18:53:41Z</dcterms:created>
  <dcterms:modified xsi:type="dcterms:W3CDTF">2015-11-07T01:00:31Z</dcterms:modified>
</cp:coreProperties>
</file>