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4"/>
  </p:normalViewPr>
  <p:slideViewPr>
    <p:cSldViewPr snapToGrid="0" snapToObjects="1">
      <p:cViewPr varScale="1">
        <p:scale>
          <a:sx n="100" d="100"/>
          <a:sy n="100" d="100"/>
        </p:scale>
        <p:origin x="3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D08EB-99D2-FC4D-A5A1-C7F0A007E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DE16C-FC17-CE47-8B00-4B8D4A7D0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38C81-B141-BD4D-B5F1-CF18E5F6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E71A-80C5-2E4F-A6B4-0BF88E7D2468}" type="datetimeFigureOut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55FA3-05F1-F34E-AC08-C8E0154AC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46BF9-6A3B-7344-A18E-9C147F0A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118A-659E-634A-A99A-45CCE086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1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64B1-7671-0F46-BD68-0ECB62FD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8C1BF-50FC-3E45-8CB5-79775A2F0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EFDEF-43EA-9245-B6B6-5CEF45EEE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E71A-80C5-2E4F-A6B4-0BF88E7D2468}" type="datetimeFigureOut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45D4B-A188-B94F-AA62-7C445FDAB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12F65-10D8-8844-A372-7845604F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118A-659E-634A-A99A-45CCE086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27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380D9B-739D-E64E-B337-BC7D03AB8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8987A-1E08-394B-BE81-501F58F46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2BF8B-0C26-6D45-8227-249D1612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E71A-80C5-2E4F-A6B4-0BF88E7D2468}" type="datetimeFigureOut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F42F4-071E-8745-9DF5-F6D4AD6DF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7853D-905F-E34D-A374-9A540EBD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118A-659E-634A-A99A-45CCE086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7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5139-6606-084D-8135-692FE8A2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98253-67E8-4042-AA98-A815576FC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29C7D-4424-4748-8AD5-C07BC21C9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E71A-80C5-2E4F-A6B4-0BF88E7D2468}" type="datetimeFigureOut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D16CA-79A5-DF47-84E9-173389D3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42B37-F50D-5B48-B0EF-3F37CE9D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118A-659E-634A-A99A-45CCE086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0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FB72F-6690-C949-86BA-3E1569096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6559D-FC4D-A749-9334-A094B27C9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BB2D1-6033-6143-BF4C-7F481953D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E71A-80C5-2E4F-A6B4-0BF88E7D2468}" type="datetimeFigureOut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DA85B-06F0-9A4D-BA1C-254DBBB0E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5BBD2-6682-EA48-9C74-C0ABB7FD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118A-659E-634A-A99A-45CCE086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3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54E6-47CF-D74D-8DC2-188C32F7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00C06-5658-B743-B5D9-76E99A310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1ADE5-6FCD-C64E-BDA6-C5765C3C5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F5F90-B84E-4148-B6F3-B8603ECF4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E71A-80C5-2E4F-A6B4-0BF88E7D2468}" type="datetimeFigureOut">
              <a:rPr lang="en-US" smtClean="0"/>
              <a:t>2/10/18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A65BC-AAF5-F346-B308-832D33E14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F54C9-0642-D04B-A3DF-174A39FA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118A-659E-634A-A99A-45CCE086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8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E45B2-B4A0-C240-BB67-F8425EDAB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2E967-A85B-5C48-9E37-C56481511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D4C8D-7090-1E43-A208-5B91575C3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0F8AC0-6CBD-064C-B4B7-D75693C3F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4A2C5-6C6E-9C42-971E-3A596AB69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DA092B-C12B-8C43-ACF2-318FB797C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E71A-80C5-2E4F-A6B4-0BF88E7D2468}" type="datetimeFigureOut">
              <a:rPr lang="en-US" smtClean="0"/>
              <a:t>2/10/18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4D58D-5C14-8B45-B12E-550847A2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E85D8-1775-7C4B-B9E8-4E89E94E5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118A-659E-634A-A99A-45CCE086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5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29217-3C1A-FA41-BCEC-0B0F8D99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3A5C2D-99B0-9B48-A052-19224E32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E71A-80C5-2E4F-A6B4-0BF88E7D2468}" type="datetimeFigureOut">
              <a:rPr lang="en-US" smtClean="0"/>
              <a:t>2/10/18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DFAE7-CFF7-8643-91BA-389A4241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BC24A1-C1EC-5C49-BB47-989D4D33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118A-659E-634A-A99A-45CCE086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3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23CDAB-53D2-AF46-8834-E520446A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E71A-80C5-2E4F-A6B4-0BF88E7D2468}" type="datetimeFigureOut">
              <a:rPr lang="en-US" smtClean="0"/>
              <a:t>2/10/18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01284D-0CCE-1F46-A24E-69B3853D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1FE02-5F91-0344-9CAC-3048CA6B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118A-659E-634A-A99A-45CCE086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2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908BF-3B9D-CA46-8FC6-FAD746340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AF755-14C5-BE4B-8B36-3DB78D4FE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A9D48-85F1-E546-A94B-967BF13F5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95A68-41A1-A645-A1C1-208D027D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E71A-80C5-2E4F-A6B4-0BF88E7D2468}" type="datetimeFigureOut">
              <a:rPr lang="en-US" smtClean="0"/>
              <a:t>2/10/18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FA032-BE22-0848-B3D8-AE5A8D8B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AF59-B8BA-7347-89AE-C95B3D241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118A-659E-634A-A99A-45CCE086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3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DA72-AAFD-1147-8709-C42008064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942161-D169-8440-A387-DEEAC8131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20499-60FE-EB4F-BAAE-CA573CF76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A31E6-4B78-2A4D-B459-92B0B5EFF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E71A-80C5-2E4F-A6B4-0BF88E7D2468}" type="datetimeFigureOut">
              <a:rPr lang="en-US" smtClean="0"/>
              <a:t>2/10/18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11F13-BD57-1D41-8663-09BAC9D1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558B3-F594-894C-AD4B-3070DE72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118A-659E-634A-A99A-45CCE086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3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90E154-9964-154F-9BDE-905257D9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A8ED2-A7DB-2A41-A98C-D22C0A686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C2EAB-773F-8A4C-9802-1E46703AA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6E71A-80C5-2E4F-A6B4-0BF88E7D2468}" type="datetimeFigureOut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3308A-A172-A542-925C-8A2434D3F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5A66F-2411-6E4C-BC08-085ED9909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A118A-659E-634A-A99A-45CCE086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4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FF16C0-C1B4-5149-A462-1A7F420A3513}"/>
              </a:ext>
            </a:extLst>
          </p:cNvPr>
          <p:cNvSpPr txBox="1">
            <a:spLocks/>
          </p:cNvSpPr>
          <p:nvPr/>
        </p:nvSpPr>
        <p:spPr>
          <a:xfrm>
            <a:off x="838200" y="2766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K-Means</a:t>
            </a:r>
          </a:p>
        </p:txBody>
      </p:sp>
    </p:spTree>
    <p:extLst>
      <p:ext uri="{BB962C8B-B14F-4D97-AF65-F5344CB8AC3E}">
        <p14:creationId xmlns:p14="http://schemas.microsoft.com/office/powerpoint/2010/main" val="234239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7FDC-0961-E74C-B11A-A1E5F5AD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Langkah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Umum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k-Means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1E88D5-FC9C-4448-B42E-C3AA8DAE65CF}"/>
              </a:ext>
            </a:extLst>
          </p:cNvPr>
          <p:cNvSpPr/>
          <p:nvPr/>
        </p:nvSpPr>
        <p:spPr>
          <a:xfrm>
            <a:off x="838200" y="2094814"/>
            <a:ext cx="10515600" cy="3347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3700" indent="-393700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Pilih</a:t>
            </a:r>
            <a:r>
              <a:rPr lang="en-ID" sz="2400" dirty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k </a:t>
            </a:r>
            <a:r>
              <a:rPr lang="en-ID" sz="2400" dirty="0" err="1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buah</a:t>
            </a:r>
            <a:r>
              <a:rPr lang="en-ID" sz="2400" dirty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D" sz="2400" dirty="0" err="1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titik</a:t>
            </a:r>
            <a:r>
              <a:rPr lang="en-ID" sz="2400" dirty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 centroid </a:t>
            </a:r>
            <a:r>
              <a:rPr lang="en-ID" sz="2400" dirty="0" err="1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secara</a:t>
            </a:r>
            <a:r>
              <a:rPr lang="en-ID" sz="2400" dirty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D" sz="2400" dirty="0" err="1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acak</a:t>
            </a:r>
            <a:endParaRPr lang="en-ID" sz="2400" dirty="0">
              <a:solidFill>
                <a:srgbClr val="222222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93700" indent="-393700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Kelompokkan</a:t>
            </a:r>
            <a:r>
              <a:rPr lang="en-ID" sz="2400" dirty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data </a:t>
            </a:r>
            <a:r>
              <a:rPr lang="en-ID" sz="2400" dirty="0" err="1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sehingga</a:t>
            </a:r>
            <a:r>
              <a:rPr lang="en-ID" sz="2400" dirty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D" sz="2400" dirty="0" err="1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terbentuk</a:t>
            </a:r>
            <a:r>
              <a:rPr lang="en-ID" sz="2400" dirty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K </a:t>
            </a:r>
            <a:r>
              <a:rPr lang="en-ID" sz="2400" dirty="0" err="1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buah</a:t>
            </a:r>
            <a:r>
              <a:rPr lang="en-ID" sz="2400" dirty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 cluster </a:t>
            </a:r>
            <a:r>
              <a:rPr lang="en-ID" sz="2400" dirty="0" err="1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dengan</a:t>
            </a:r>
            <a:r>
              <a:rPr lang="en-ID" sz="2400" dirty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D" sz="2400" dirty="0" err="1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titik</a:t>
            </a:r>
            <a:r>
              <a:rPr lang="en-ID" sz="2400" dirty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 centroid </a:t>
            </a:r>
            <a:r>
              <a:rPr lang="en-ID" sz="2400" dirty="0" err="1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dari</a:t>
            </a:r>
            <a:r>
              <a:rPr lang="en-ID" sz="2400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D" sz="2400" dirty="0" err="1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setiap</a:t>
            </a:r>
            <a:r>
              <a:rPr lang="en-ID" sz="2400" dirty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 cluster </a:t>
            </a:r>
            <a:r>
              <a:rPr lang="en-ID" sz="2400" dirty="0" err="1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merupakan</a:t>
            </a:r>
            <a:r>
              <a:rPr lang="en-ID" sz="2400" dirty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D" sz="2400" dirty="0" err="1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titik</a:t>
            </a:r>
            <a:r>
              <a:rPr lang="en-ID" sz="2400" dirty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 centroid yang </a:t>
            </a:r>
            <a:r>
              <a:rPr lang="en-ID" sz="2400" dirty="0" err="1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telah</a:t>
            </a:r>
            <a:r>
              <a:rPr lang="en-ID" sz="2400" dirty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D" sz="2400" dirty="0" err="1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dipilih</a:t>
            </a:r>
            <a:r>
              <a:rPr lang="en-ID" sz="2400" dirty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D" sz="2400" dirty="0" err="1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sebelumnya</a:t>
            </a:r>
            <a:endParaRPr lang="en-ID" sz="2400" dirty="0">
              <a:solidFill>
                <a:srgbClr val="222222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93700" indent="-393700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Perbaharui</a:t>
            </a:r>
            <a:r>
              <a:rPr lang="en-ID" sz="2400" dirty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D" sz="2400" dirty="0" err="1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nilai</a:t>
            </a:r>
            <a:r>
              <a:rPr lang="en-ID" sz="2400" dirty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D" sz="2400" dirty="0" err="1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titik</a:t>
            </a:r>
            <a:r>
              <a:rPr lang="en-ID" sz="2400" dirty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 centroid</a:t>
            </a:r>
          </a:p>
          <a:p>
            <a:pPr marL="393700" indent="-393700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Ulangi</a:t>
            </a:r>
            <a:r>
              <a:rPr lang="en-ID" sz="2400" dirty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D" sz="2400" dirty="0" err="1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langkah</a:t>
            </a:r>
            <a:r>
              <a:rPr lang="en-ID" sz="2400" dirty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2 </a:t>
            </a:r>
            <a:r>
              <a:rPr lang="en-ID" sz="2400" dirty="0" err="1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dan</a:t>
            </a:r>
            <a:r>
              <a:rPr lang="en-ID" sz="2400" dirty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3 </a:t>
            </a:r>
            <a:r>
              <a:rPr lang="en-ID" sz="2400" dirty="0" err="1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sampai</a:t>
            </a:r>
            <a:r>
              <a:rPr lang="en-ID" sz="2400" dirty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D" sz="2400" dirty="0" err="1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nilai</a:t>
            </a:r>
            <a:r>
              <a:rPr lang="en-ID" sz="2400" dirty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D" sz="2400" dirty="0" err="1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dari</a:t>
            </a:r>
            <a:r>
              <a:rPr lang="en-ID" sz="2400" dirty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D" sz="2400" dirty="0" err="1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titik</a:t>
            </a:r>
            <a:r>
              <a:rPr lang="en-ID" sz="2400" dirty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 centroid </a:t>
            </a:r>
            <a:r>
              <a:rPr lang="en-ID" sz="2400" dirty="0" err="1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tidak</a:t>
            </a:r>
            <a:r>
              <a:rPr lang="en-ID" sz="2400" dirty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D" sz="2400" dirty="0" err="1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lagi</a:t>
            </a:r>
            <a:r>
              <a:rPr lang="en-ID" sz="2400" dirty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D" sz="2400" dirty="0" err="1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berubah</a:t>
            </a:r>
            <a:endParaRPr lang="en-ID" sz="2400" dirty="0">
              <a:solidFill>
                <a:srgbClr val="222222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437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7FDC-0961-E74C-B11A-A1E5F5AD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Mengukur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Jarak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Data </a:t>
            </a:r>
            <a:b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Terhadap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Centroid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4BFA51-1617-394A-A485-7F6F2B075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202" y="2371639"/>
            <a:ext cx="7953595" cy="352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95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7FDC-0961-E74C-B11A-A1E5F5AD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Memperbarui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Centroid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7DD2F4-83D8-8449-9997-A7286109C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150" y="1924050"/>
            <a:ext cx="6997700" cy="405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8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ADC537-69AE-5F4C-8DE1-8A38C7EED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352141"/>
              </p:ext>
            </p:extLst>
          </p:nvPr>
        </p:nvGraphicFramePr>
        <p:xfrm>
          <a:off x="665018" y="960966"/>
          <a:ext cx="10865924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16481">
                  <a:extLst>
                    <a:ext uri="{9D8B030D-6E8A-4147-A177-3AD203B41FA5}">
                      <a16:colId xmlns:a16="http://schemas.microsoft.com/office/drawing/2014/main" val="970163131"/>
                    </a:ext>
                  </a:extLst>
                </a:gridCol>
                <a:gridCol w="2716481">
                  <a:extLst>
                    <a:ext uri="{9D8B030D-6E8A-4147-A177-3AD203B41FA5}">
                      <a16:colId xmlns:a16="http://schemas.microsoft.com/office/drawing/2014/main" val="3019094150"/>
                    </a:ext>
                  </a:extLst>
                </a:gridCol>
                <a:gridCol w="2716481">
                  <a:extLst>
                    <a:ext uri="{9D8B030D-6E8A-4147-A177-3AD203B41FA5}">
                      <a16:colId xmlns:a16="http://schemas.microsoft.com/office/drawing/2014/main" val="3677466246"/>
                    </a:ext>
                  </a:extLst>
                </a:gridCol>
                <a:gridCol w="2716481">
                  <a:extLst>
                    <a:ext uri="{9D8B030D-6E8A-4147-A177-3AD203B41FA5}">
                      <a16:colId xmlns:a16="http://schemas.microsoft.com/office/drawing/2014/main" val="3308118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Siswa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SD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Nilai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Matematika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Nilai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Nilai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54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D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D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D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1573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D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D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D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365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D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D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D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60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D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D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D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146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D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D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D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3633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D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D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D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299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D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D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D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9282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D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D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D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7424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D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D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D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748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D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D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D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41937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DC4A652-C3B5-414F-BD84-40065EC969D0}"/>
              </a:ext>
            </a:extLst>
          </p:cNvPr>
          <p:cNvSpPr txBox="1"/>
          <p:nvPr/>
        </p:nvSpPr>
        <p:spPr>
          <a:xfrm>
            <a:off x="665018" y="5569527"/>
            <a:ext cx="10865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Bentuk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menjadi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2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kelompok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Bimbingan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Belajar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37146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69</Words>
  <Application>Microsoft Macintosh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  <vt:lpstr>Langkah Umum k-Means</vt:lpstr>
      <vt:lpstr>Mengukur Jarak Data  Terhadap Centroid</vt:lpstr>
      <vt:lpstr>Memperbarui Centroid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Mukharil Bachtiar</dc:creator>
  <cp:lastModifiedBy>Adam Mukharil Bachtiar</cp:lastModifiedBy>
  <cp:revision>4</cp:revision>
  <dcterms:created xsi:type="dcterms:W3CDTF">2018-02-10T00:01:32Z</dcterms:created>
  <dcterms:modified xsi:type="dcterms:W3CDTF">2018-02-10T02:13:39Z</dcterms:modified>
</cp:coreProperties>
</file>