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F"/>
    <a:srgbClr val="00C2FF"/>
    <a:srgbClr val="EB328C"/>
    <a:srgbClr val="73ECFF"/>
    <a:srgbClr val="FF40FF"/>
    <a:srgbClr val="359158"/>
    <a:srgbClr val="A6C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87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9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ktber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844521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1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36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1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9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5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9FD-802C-46B3-9353-0CFB2D18DF54}" type="datetimeFigureOut">
              <a:rPr lang="de-DE" smtClean="0"/>
              <a:t>08.05.21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9D75-6C80-453F-959B-89850A8F60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594746" y="1990600"/>
            <a:ext cx="2841095" cy="37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+mj-lt"/>
              </a:rPr>
              <a:t>10.05. – 15.05.2021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9333505" y="2291461"/>
            <a:ext cx="2484000" cy="865736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1</a:t>
            </a:r>
          </a:p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2</a:t>
            </a:r>
          </a:p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3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7" y="2981049"/>
            <a:ext cx="94051" cy="224905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458250" y="2444633"/>
            <a:ext cx="3494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2313" algn="l"/>
              </a:tabLst>
            </a:pPr>
            <a:r>
              <a:rPr lang="en-GB" dirty="0"/>
              <a:t>Degree of completion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rPr>
              <a:t> (%)</a:t>
            </a:r>
          </a:p>
        </p:txBody>
      </p:sp>
      <p:sp>
        <p:nvSpPr>
          <p:cNvPr id="21" name="Rechteck 20"/>
          <p:cNvSpPr/>
          <p:nvPr/>
        </p:nvSpPr>
        <p:spPr>
          <a:xfrm>
            <a:off x="6535634" y="2185118"/>
            <a:ext cx="13011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722313" algn="l"/>
              </a:tabLst>
            </a:pPr>
            <a:r>
              <a:rPr lang="de-DE" sz="1400" dirty="0">
                <a:cs typeface="Segoe UI Light" panose="020B0502040204020203" pitchFamily="34" charset="0"/>
              </a:rPr>
              <a:t>Target at </a:t>
            </a:r>
            <a:r>
              <a:rPr lang="de-DE" sz="1400" dirty="0" err="1">
                <a:cs typeface="Segoe UI Light" panose="020B0502040204020203" pitchFamily="34" charset="0"/>
              </a:rPr>
              <a:t>risk</a:t>
            </a:r>
            <a:endParaRPr lang="de-DE" sz="1400" dirty="0"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tabLst>
                <a:tab pos="722313" algn="l"/>
              </a:tabLst>
            </a:pPr>
            <a:r>
              <a:rPr lang="de-DE" sz="1400" dirty="0">
                <a:cs typeface="Segoe UI Light" panose="020B0502040204020203" pitchFamily="34" charset="0"/>
              </a:rPr>
              <a:t>Time </a:t>
            </a:r>
            <a:r>
              <a:rPr lang="de-DE" sz="1400" dirty="0" err="1">
                <a:cs typeface="Segoe UI Light" panose="020B0502040204020203" pitchFamily="34" charset="0"/>
              </a:rPr>
              <a:t>delay</a:t>
            </a:r>
            <a:endParaRPr lang="de-DE" sz="1400" dirty="0"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tabLst>
                <a:tab pos="722313" algn="l"/>
              </a:tabLst>
            </a:pPr>
            <a:r>
              <a:rPr lang="de-DE" sz="1400" dirty="0">
                <a:cs typeface="Segoe UI Light" panose="020B0502040204020203" pitchFamily="34" charset="0"/>
              </a:rPr>
              <a:t>On </a:t>
            </a:r>
            <a:r>
              <a:rPr lang="de-DE" sz="1400" dirty="0" err="1">
                <a:cs typeface="Segoe UI Light" panose="020B0502040204020203" pitchFamily="34" charset="0"/>
              </a:rPr>
              <a:t>schedule</a:t>
            </a:r>
            <a:endParaRPr lang="de-DE" sz="1400" dirty="0">
              <a:solidFill>
                <a:schemeClr val="tx1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71779" y="1039747"/>
            <a:ext cx="3049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+mj-lt"/>
                <a:cs typeface="Segoe UI Semilight" panose="020B0402040204020203" pitchFamily="34" charset="0"/>
              </a:rPr>
              <a:t>Project </a:t>
            </a:r>
            <a:r>
              <a:rPr lang="de-DE" sz="3500" dirty="0" err="1">
                <a:latin typeface="+mj-lt"/>
                <a:cs typeface="Segoe UI Semilight" panose="020B0402040204020203" pitchFamily="34" charset="0"/>
              </a:rPr>
              <a:t>report</a:t>
            </a:r>
            <a:r>
              <a:rPr lang="de-DE" sz="3500" dirty="0">
                <a:latin typeface="+mj-lt"/>
                <a:cs typeface="Segoe UI Semilight" panose="020B0402040204020203" pitchFamily="34" charset="0"/>
              </a:rPr>
              <a:t>:</a:t>
            </a:r>
            <a:endParaRPr lang="de-DE" sz="35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3" name="Textplatzhalter 15"/>
          <p:cNvSpPr txBox="1">
            <a:spLocks/>
          </p:cNvSpPr>
          <p:nvPr/>
        </p:nvSpPr>
        <p:spPr>
          <a:xfrm>
            <a:off x="3378322" y="1075113"/>
            <a:ext cx="7349583" cy="63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Where2Test</a:t>
            </a:r>
          </a:p>
        </p:txBody>
      </p:sp>
      <p:sp>
        <p:nvSpPr>
          <p:cNvPr id="24" name="Rechteck 23"/>
          <p:cNvSpPr/>
          <p:nvPr/>
        </p:nvSpPr>
        <p:spPr>
          <a:xfrm>
            <a:off x="4350847" y="3257707"/>
            <a:ext cx="3494192" cy="3039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23568" y="3257707"/>
            <a:ext cx="3494192" cy="3039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8171459" y="3269280"/>
            <a:ext cx="3494192" cy="3039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015360" y="6459201"/>
            <a:ext cx="174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  <a:latin typeface="+mj-lt"/>
              </a:rPr>
              <a:t>| </a:t>
            </a:r>
            <a:fld id="{DACB3678-96B3-4805-99AF-2CB84A5EC5F4}" type="slidenum">
              <a:rPr lang="de-DE" sz="1200" smtClean="0">
                <a:solidFill>
                  <a:schemeClr val="accent1"/>
                </a:solidFill>
                <a:latin typeface="+mj-lt"/>
              </a:rPr>
              <a:pPr algn="r"/>
              <a:t>1</a:t>
            </a:fld>
            <a:endParaRPr lang="de-DE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23567" y="3269280"/>
            <a:ext cx="3494192" cy="577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342597" y="3267859"/>
            <a:ext cx="3494192" cy="577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169049" y="3261569"/>
            <a:ext cx="3494192" cy="577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0C01E"/>
              </a:solidFill>
            </a:endParaRPr>
          </a:p>
        </p:txBody>
      </p:sp>
      <p:sp>
        <p:nvSpPr>
          <p:cNvPr id="34" name="Textplatzhalter 2"/>
          <p:cNvSpPr txBox="1">
            <a:spLocks/>
          </p:cNvSpPr>
          <p:nvPr/>
        </p:nvSpPr>
        <p:spPr>
          <a:xfrm>
            <a:off x="554503" y="1680884"/>
            <a:ext cx="2841095" cy="37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</a:t>
            </a:r>
            <a:r>
              <a:rPr lang="de-DE" dirty="0" err="1"/>
              <a:t>timeframe</a:t>
            </a:r>
            <a:r>
              <a:rPr lang="de-DE" dirty="0"/>
              <a:t>: </a:t>
            </a:r>
          </a:p>
        </p:txBody>
      </p:sp>
      <p:sp>
        <p:nvSpPr>
          <p:cNvPr id="35" name="Textplatzhalter 2"/>
          <p:cNvSpPr txBox="1">
            <a:spLocks/>
          </p:cNvSpPr>
          <p:nvPr/>
        </p:nvSpPr>
        <p:spPr>
          <a:xfrm>
            <a:off x="967500" y="3343684"/>
            <a:ext cx="2841095" cy="446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6" name="Textplatzhalter 2"/>
          <p:cNvSpPr txBox="1">
            <a:spLocks/>
          </p:cNvSpPr>
          <p:nvPr/>
        </p:nvSpPr>
        <p:spPr>
          <a:xfrm>
            <a:off x="4871151" y="3343685"/>
            <a:ext cx="2841095" cy="456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date</a:t>
            </a:r>
            <a:endParaRPr lang="de-DE" dirty="0"/>
          </a:p>
        </p:txBody>
      </p:sp>
      <p:sp>
        <p:nvSpPr>
          <p:cNvPr id="37" name="Textplatzhalter 2"/>
          <p:cNvSpPr txBox="1">
            <a:spLocks/>
          </p:cNvSpPr>
          <p:nvPr/>
        </p:nvSpPr>
        <p:spPr>
          <a:xfrm>
            <a:off x="8777611" y="3342847"/>
            <a:ext cx="2841095" cy="440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9" name="Textplatzhalter 2"/>
          <p:cNvSpPr txBox="1">
            <a:spLocks/>
          </p:cNvSpPr>
          <p:nvPr/>
        </p:nvSpPr>
        <p:spPr>
          <a:xfrm>
            <a:off x="591302" y="3920246"/>
            <a:ext cx="3494192" cy="2401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Text zu Box bearbeiten</a:t>
            </a:r>
          </a:p>
          <a:p>
            <a:endParaRPr lang="de-DE" dirty="0"/>
          </a:p>
        </p:txBody>
      </p:sp>
      <p:sp>
        <p:nvSpPr>
          <p:cNvPr id="40" name="Textplatzhalter 2"/>
          <p:cNvSpPr txBox="1">
            <a:spLocks/>
          </p:cNvSpPr>
          <p:nvPr/>
        </p:nvSpPr>
        <p:spPr>
          <a:xfrm>
            <a:off x="4415554" y="3918569"/>
            <a:ext cx="3494192" cy="2401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Text zu Box bearbeiten</a:t>
            </a:r>
          </a:p>
          <a:p>
            <a:endParaRPr lang="de-DE" dirty="0"/>
          </a:p>
        </p:txBody>
      </p:sp>
      <p:sp>
        <p:nvSpPr>
          <p:cNvPr id="41" name="Textplatzhalter 2"/>
          <p:cNvSpPr txBox="1">
            <a:spLocks/>
          </p:cNvSpPr>
          <p:nvPr/>
        </p:nvSpPr>
        <p:spPr>
          <a:xfrm>
            <a:off x="8249605" y="3920400"/>
            <a:ext cx="3494192" cy="2401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Text zu Box bearbeiten</a:t>
            </a:r>
          </a:p>
          <a:p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8020846" y="1897200"/>
            <a:ext cx="1220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22313" algn="l"/>
              </a:tabLst>
            </a:pPr>
            <a:r>
              <a:rPr lang="de-DE" dirty="0">
                <a:latin typeface="+mj-lt"/>
                <a:cs typeface="Segoe UI Light" panose="020B0502040204020203" pitchFamily="34" charset="0"/>
              </a:rPr>
              <a:t>Forecast :</a:t>
            </a:r>
            <a:endParaRPr lang="de-DE" sz="1800" dirty="0">
              <a:solidFill>
                <a:schemeClr val="tx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49284" y="1897200"/>
            <a:ext cx="18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722313" algn="l"/>
              </a:tabLst>
            </a:pPr>
            <a:r>
              <a:rPr lang="de-DE" sz="1800" dirty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rPr>
              <a:t>Status: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8F9496-D788-D447-AC29-BEE82248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8" y="2706923"/>
            <a:ext cx="3674210" cy="3655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CFB2B4-F001-F340-BAE3-23C1C5207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50" y="3263406"/>
            <a:ext cx="576145" cy="5761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0424F91-C9C2-7542-B049-599FD07A0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34" y="3259894"/>
            <a:ext cx="582608" cy="5826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3221ABF-BB33-C148-B97B-AA8696C4A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2" y="3280910"/>
            <a:ext cx="577925" cy="577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A51818-FA93-124D-840E-18C56D359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64" y="2176000"/>
            <a:ext cx="2160000" cy="11524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A7BA997-64A5-E14A-9D94-C4E07B696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49" y="2151601"/>
            <a:ext cx="1080000" cy="11454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DBCEB6F-2E31-9E45-B822-94C399800428}"/>
              </a:ext>
            </a:extLst>
          </p:cNvPr>
          <p:cNvSpPr/>
          <p:nvPr/>
        </p:nvSpPr>
        <p:spPr>
          <a:xfrm>
            <a:off x="6390214" y="2322490"/>
            <a:ext cx="136800" cy="136800"/>
          </a:xfrm>
          <a:prstGeom prst="rect">
            <a:avLst/>
          </a:prstGeom>
          <a:solidFill>
            <a:srgbClr val="EB3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DD5AFE-FBBE-E648-BCEA-9E63BE45A0C8}"/>
              </a:ext>
            </a:extLst>
          </p:cNvPr>
          <p:cNvSpPr/>
          <p:nvPr/>
        </p:nvSpPr>
        <p:spPr>
          <a:xfrm>
            <a:off x="6390214" y="2993301"/>
            <a:ext cx="136800" cy="136800"/>
          </a:xfrm>
          <a:prstGeom prst="rect">
            <a:avLst/>
          </a:prstGeom>
          <a:solidFill>
            <a:srgbClr val="004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C1B704-0993-9146-A5C8-6CE72682DD8E}"/>
              </a:ext>
            </a:extLst>
          </p:cNvPr>
          <p:cNvSpPr/>
          <p:nvPr/>
        </p:nvSpPr>
        <p:spPr>
          <a:xfrm>
            <a:off x="6390214" y="2662368"/>
            <a:ext cx="136800" cy="1368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44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1"/>
          <p:cNvSpPr txBox="1">
            <a:spLocks/>
          </p:cNvSpPr>
          <p:nvPr/>
        </p:nvSpPr>
        <p:spPr>
          <a:xfrm>
            <a:off x="515927" y="1278785"/>
            <a:ext cx="10190650" cy="6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Content </a:t>
            </a:r>
            <a:r>
              <a:rPr lang="de-DE" sz="2000" dirty="0" err="1"/>
              <a:t>slide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schedule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projects</a:t>
            </a:r>
            <a:endParaRPr lang="de-DE" sz="20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79153"/>
              </p:ext>
            </p:extLst>
          </p:nvPr>
        </p:nvGraphicFramePr>
        <p:xfrm>
          <a:off x="515927" y="2168525"/>
          <a:ext cx="11159996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635">
                  <a:extLst>
                    <a:ext uri="{9D8B030D-6E8A-4147-A177-3AD203B41FA5}">
                      <a16:colId xmlns:a16="http://schemas.microsoft.com/office/drawing/2014/main" val="1160770073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87529678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88619437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63779704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95202833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426961826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793496116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262553255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995070540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575535373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993942712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678794305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358471470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0868263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4181966575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564792872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432409075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718813283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707637622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4273892842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16080948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66023756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73161773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049556336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483131504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2430952691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1411354758"/>
                    </a:ext>
                  </a:extLst>
                </a:gridCol>
                <a:gridCol w="312643">
                  <a:extLst>
                    <a:ext uri="{9D8B030D-6E8A-4147-A177-3AD203B41FA5}">
                      <a16:colId xmlns:a16="http://schemas.microsoft.com/office/drawing/2014/main" val="387244733"/>
                    </a:ext>
                  </a:extLst>
                </a:gridCol>
              </a:tblGrid>
              <a:tr h="32600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Activity</a:t>
                      </a:r>
                      <a:endParaRPr lang="de-DE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Juni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0">
                          <a:solidFill>
                            <a:schemeClr val="tx1"/>
                          </a:solidFill>
                          <a:latin typeface="+mj-lt"/>
                        </a:rPr>
                        <a:t>December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Status/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Remarks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86241"/>
                  </a:ext>
                </a:extLst>
              </a:tr>
              <a:tr h="29340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56865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8884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97124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80776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20514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3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68975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B328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7979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62119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4F8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87526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time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17100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3623987"/>
            <a:ext cx="309600" cy="2777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3227553"/>
            <a:ext cx="309600" cy="309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2827085"/>
            <a:ext cx="309600" cy="309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4780672"/>
            <a:ext cx="309600" cy="309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4010547"/>
            <a:ext cx="309600" cy="3096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4409438"/>
            <a:ext cx="309600" cy="309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5188340"/>
            <a:ext cx="309600" cy="27772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0" y="5577574"/>
            <a:ext cx="309600" cy="277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35763-681A-784F-B31E-4A69A0FF5746}"/>
              </a:ext>
            </a:extLst>
          </p:cNvPr>
          <p:cNvSpPr/>
          <p:nvPr/>
        </p:nvSpPr>
        <p:spPr>
          <a:xfrm>
            <a:off x="1546698" y="97277"/>
            <a:ext cx="359923" cy="359923"/>
          </a:xfrm>
          <a:prstGeom prst="rect">
            <a:avLst/>
          </a:prstGeom>
          <a:solidFill>
            <a:srgbClr val="EB3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9EA5A3-1DA2-7744-9639-5487B01C2787}"/>
              </a:ext>
            </a:extLst>
          </p:cNvPr>
          <p:cNvSpPr/>
          <p:nvPr/>
        </p:nvSpPr>
        <p:spPr>
          <a:xfrm>
            <a:off x="2039566" y="97277"/>
            <a:ext cx="359923" cy="359923"/>
          </a:xfrm>
          <a:prstGeom prst="rect">
            <a:avLst/>
          </a:prstGeom>
          <a:solidFill>
            <a:srgbClr val="004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7512E-D4A3-3948-B6F8-75EB258055AE}"/>
              </a:ext>
            </a:extLst>
          </p:cNvPr>
          <p:cNvSpPr/>
          <p:nvPr/>
        </p:nvSpPr>
        <p:spPr>
          <a:xfrm>
            <a:off x="2532434" y="97277"/>
            <a:ext cx="359923" cy="359923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53731-C047-FF4D-9BD2-FEF3FDFD3193}"/>
              </a:ext>
            </a:extLst>
          </p:cNvPr>
          <p:cNvSpPr/>
          <p:nvPr/>
        </p:nvSpPr>
        <p:spPr>
          <a:xfrm>
            <a:off x="3025302" y="97277"/>
            <a:ext cx="359923" cy="359923"/>
          </a:xfrm>
          <a:prstGeom prst="rect">
            <a:avLst/>
          </a:prstGeom>
          <a:solidFill>
            <a:srgbClr val="73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378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BD6E6-34CE-5F4C-AA51-DF1DA8E3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7" y="417585"/>
            <a:ext cx="2160000" cy="115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2BF5C-20E9-3743-9029-7542CB2E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7" y="1592305"/>
            <a:ext cx="2160000" cy="1152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70A5D-09F0-354A-9BC1-160B70F36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7" y="2852780"/>
            <a:ext cx="2160000" cy="1152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B55CC-CD1E-3D46-B860-667B4C547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50" y="442747"/>
            <a:ext cx="1080000" cy="1145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0A2DC9-1569-AB4C-86EE-F16D65ED8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50" y="1718597"/>
            <a:ext cx="1080000" cy="1145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1A7341-C1F2-4143-A6D0-2B9FAC247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87" y="2864052"/>
            <a:ext cx="1080263" cy="11457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81B09-1218-7545-B120-9DD9146AC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73" y="3151719"/>
            <a:ext cx="720000" cy="72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B34D8C3-9D24-824B-A426-86471BDE9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73" y="2556565"/>
            <a:ext cx="720000" cy="72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0B4C90-631B-1D4A-BDF9-92F185788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22" y="195055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118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</vt:lpstr>
      <vt:lpstr>PowerPoint Presentation</vt:lpstr>
      <vt:lpstr>PowerPoint Presentation</vt:lpstr>
      <vt:lpstr>PowerPoint Presentation</vt:lpstr>
    </vt:vector>
  </TitlesOfParts>
  <Company>kubus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Schlechte, Thomas / USS-UNS-UE-3</dc:creator>
  <cp:lastModifiedBy>Microsoft Office User</cp:lastModifiedBy>
  <cp:revision>7</cp:revision>
  <dcterms:created xsi:type="dcterms:W3CDTF">2021-04-29T11:25:28Z</dcterms:created>
  <dcterms:modified xsi:type="dcterms:W3CDTF">2021-05-10T12:20:59Z</dcterms:modified>
</cp:coreProperties>
</file>