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09F3-4BE4-43A5-AE59-8A6B34E3D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FCB86-DEC3-4CFC-9EE4-CE8F70B2C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38BA-ABF7-4F95-8EAA-195EAD7A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9F70-F7BA-47A5-88E9-B6394F73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9345-7300-417A-9B96-38CA041F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7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0F69-7AED-481D-91DE-BEA6FEE3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7ADEC-7246-459B-AEF7-C276616BC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B69D-2444-4546-B635-C37BD2DE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3303-89E7-416B-BA31-A72CB30B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4DFA-F615-456D-A64F-BDFAA70C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77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82630-FF7C-4213-9C6B-3B989FBE9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FC9A-DA89-41C6-9E11-63BF0B7A7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AE9F-7445-4DBA-A05C-D30D5D8B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0DE5-4499-4203-BA62-00E7C528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C714-E93D-4E07-8EBC-5F5CE3C6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0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4CA1-AD46-447B-8C25-43EC1A85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7997-92B2-4EEE-A532-5E87A88F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71D0-669C-4904-AAC3-B43EC4F5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7B77-A4F0-4B9C-9604-A6D3F146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89D7-552E-4E99-9110-9F437609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9536-DEE1-42C2-89EA-09196AA1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AC5E1-5718-4F12-9641-5D2D594C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7989-E989-4C05-BCB9-EB1C1C3A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EC8F-44C2-43A0-9C4F-2555039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8E43-543D-48D3-9B7C-93AC6C2F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4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60EA-793A-40A4-9E2E-65B809B3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591D-8656-412B-8299-AA194700D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5224-6E9A-4417-A5D5-0489CF930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B2622-783B-4454-8AD8-C9ABA63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F6550-847C-47CB-AB92-529D252A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91F5-A5B0-4A45-8AA0-D71608C3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2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E63D-8230-44C3-8FD1-6AC8DE78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C4DB0-D460-4464-962F-F20E171F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BF96B-6C4D-4BBD-A121-894DDB53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0BCFA-C3AD-4FFC-90AD-92D43A791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9E909-17A9-443B-B91C-9786BE74F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A120F-4B14-4936-82EA-6512899D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DA661-D4F7-4164-AF67-C115B913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B41D8-0EF5-41FE-93E2-81E45AF1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82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57B2-95FF-48E2-8983-9A1FBBB8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57A43-09A7-42BC-95C8-0C1344E8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76135-D375-4D28-B3CE-C2501DE3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DA95B-3C39-443A-A7EB-648DF9AF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8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7778B-4C48-4312-877D-9B673F8D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20A13-C5EE-4845-9F9E-FA97B957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5FA12-C566-4569-8CE2-81A1A54E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4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5936-DC12-4A92-BE1E-E3C1D952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FE33-74C1-4A97-A82C-C45C24A10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C809E-9564-4A2F-AD45-CAE2FA520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CC82-3632-4D1A-B92F-305CABBF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90D5-925E-4B74-8B3E-6E676497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CE63-348B-49B1-88DB-37ED1D18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83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896-3653-40E2-8CC2-1CD655BE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D6BB4-C01F-4406-9B87-14E193033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60E2-C2E5-4865-88DB-EA98F9C92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14C3-4232-4EB5-BD50-7FC6C7C2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7B92D-9773-4EB7-A1F6-225FD9C6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B42ED-15F7-4540-92B0-74BA7967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4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884B7-A416-48BF-A96D-4300448B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FBB81-F971-4FCB-B497-5289A607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09CB-003F-4B88-864F-BD250971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4D38-A7C2-4124-ACA0-0A3CAFEAEA6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AFD2-4A9E-4931-A49E-0A298209C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4ADA-6DD3-445B-BC65-1F43A7A2E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46C1-5717-4A34-840B-EB685C0BE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5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022045-823A-4BB7-89A0-1934693DB298}"/>
              </a:ext>
            </a:extLst>
          </p:cNvPr>
          <p:cNvSpPr txBox="1"/>
          <p:nvPr/>
        </p:nvSpPr>
        <p:spPr>
          <a:xfrm>
            <a:off x="3048000" y="1976303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Potentiometer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8F404-6C5B-47A6-B62B-5093A1276425}"/>
              </a:ext>
            </a:extLst>
          </p:cNvPr>
          <p:cNvSpPr txBox="1"/>
          <p:nvPr/>
        </p:nvSpPr>
        <p:spPr>
          <a:xfrm>
            <a:off x="3048000" y="2345635"/>
            <a:ext cx="1443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= +5V</a:t>
            </a:r>
          </a:p>
          <a:p>
            <a:r>
              <a:rPr lang="en-GB" dirty="0"/>
              <a:t>4 = AI0+</a:t>
            </a:r>
          </a:p>
          <a:p>
            <a:r>
              <a:rPr lang="en-GB" dirty="0"/>
              <a:t>5 = GND, AI0-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E70F7-74A4-483E-A9CC-0ECD0987374D}"/>
              </a:ext>
            </a:extLst>
          </p:cNvPr>
          <p:cNvSpPr txBox="1"/>
          <p:nvPr/>
        </p:nvSpPr>
        <p:spPr>
          <a:xfrm>
            <a:off x="3048000" y="3453631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Motor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C1DC3-C7FB-44D1-BA2D-56888E004972}"/>
              </a:ext>
            </a:extLst>
          </p:cNvPr>
          <p:cNvSpPr txBox="1"/>
          <p:nvPr/>
        </p:nvSpPr>
        <p:spPr>
          <a:xfrm>
            <a:off x="3048000" y="4081670"/>
            <a:ext cx="144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 = GND, AI1-</a:t>
            </a:r>
          </a:p>
          <a:p>
            <a:r>
              <a:rPr lang="en-GB" dirty="0"/>
              <a:t>7 = AI1+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0A9033-A712-4DC1-BAF6-FCF3EF042216}"/>
              </a:ext>
            </a:extLst>
          </p:cNvPr>
          <p:cNvSpPr/>
          <p:nvPr/>
        </p:nvSpPr>
        <p:spPr>
          <a:xfrm>
            <a:off x="3048000" y="5171374"/>
            <a:ext cx="2261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/>
              <a:t>Motor 2</a:t>
            </a:r>
          </a:p>
          <a:p>
            <a:r>
              <a:rPr lang="en-GB" dirty="0"/>
              <a:t>1 = OUTA driver board</a:t>
            </a:r>
          </a:p>
          <a:p>
            <a:r>
              <a:rPr lang="en-GB" dirty="0"/>
              <a:t>2 = OUTB driver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7FD34-0B98-4055-A37F-C8FA4E80ABFE}"/>
              </a:ext>
            </a:extLst>
          </p:cNvPr>
          <p:cNvSpPr/>
          <p:nvPr/>
        </p:nvSpPr>
        <p:spPr>
          <a:xfrm>
            <a:off x="9833113" y="5448373"/>
            <a:ext cx="1649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/>
              <a:t>Power Supply</a:t>
            </a:r>
          </a:p>
          <a:p>
            <a:r>
              <a:rPr lang="en-GB" dirty="0"/>
              <a:t>12V	0.55A</a:t>
            </a:r>
          </a:p>
        </p:txBody>
      </p:sp>
    </p:spTree>
    <p:extLst>
      <p:ext uri="{BB962C8B-B14F-4D97-AF65-F5344CB8AC3E}">
        <p14:creationId xmlns:p14="http://schemas.microsoft.com/office/powerpoint/2010/main" val="1571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7910-7FF3-43A2-B7AA-6AE52D05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07EE-718E-47C3-937E-72587987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motor is the tacho.</a:t>
            </a:r>
          </a:p>
          <a:p>
            <a:r>
              <a:rPr lang="en-GB" dirty="0"/>
              <a:t>1 motor is to drive the rotation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4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4B367-BFF9-41D5-A817-E7B6BDA0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863462"/>
            <a:ext cx="6877050" cy="31432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F57460-4751-4F77-9E5D-F8876ED63141}"/>
              </a:ext>
            </a:extLst>
          </p:cNvPr>
          <p:cNvCxnSpPr>
            <a:cxnSpLocks/>
          </p:cNvCxnSpPr>
          <p:nvPr/>
        </p:nvCxnSpPr>
        <p:spPr>
          <a:xfrm flipH="1" flipV="1">
            <a:off x="5817705" y="3816626"/>
            <a:ext cx="1736034" cy="10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7E102B-CAC9-41FB-8481-7EC26C043F84}"/>
              </a:ext>
            </a:extLst>
          </p:cNvPr>
          <p:cNvSpPr txBox="1"/>
          <p:nvPr/>
        </p:nvSpPr>
        <p:spPr>
          <a:xfrm>
            <a:off x="7553739" y="4678882"/>
            <a:ext cx="375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should put a big capacitor across this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3217F-FC10-44E3-A421-189E63A5E8DD}"/>
              </a:ext>
            </a:extLst>
          </p:cNvPr>
          <p:cNvCxnSpPr/>
          <p:nvPr/>
        </p:nvCxnSpPr>
        <p:spPr>
          <a:xfrm flipV="1">
            <a:off x="2001078" y="2305878"/>
            <a:ext cx="1563757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FC3E61-06A3-4743-AC0E-1B50F5511823}"/>
              </a:ext>
            </a:extLst>
          </p:cNvPr>
          <p:cNvSpPr txBox="1"/>
          <p:nvPr/>
        </p:nvSpPr>
        <p:spPr>
          <a:xfrm>
            <a:off x="738392" y="3542885"/>
            <a:ext cx="252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Need to tie this</a:t>
            </a:r>
          </a:p>
          <a:p>
            <a:r>
              <a:rPr lang="en-GB" dirty="0"/>
              <a:t>High to enable the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56FB5-0226-40EB-826F-DFB68FBC537D}"/>
              </a:ext>
            </a:extLst>
          </p:cNvPr>
          <p:cNvSpPr/>
          <p:nvPr/>
        </p:nvSpPr>
        <p:spPr>
          <a:xfrm>
            <a:off x="3263763" y="1656522"/>
            <a:ext cx="1255228" cy="8083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44C1C-5E5F-45B6-9B5D-19418AC9E108}"/>
              </a:ext>
            </a:extLst>
          </p:cNvPr>
          <p:cNvSpPr txBox="1"/>
          <p:nvPr/>
        </p:nvSpPr>
        <p:spPr>
          <a:xfrm>
            <a:off x="721685" y="4627602"/>
            <a:ext cx="397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care about the 3 pins highlighted in red</a:t>
            </a:r>
          </a:p>
        </p:txBody>
      </p:sp>
    </p:spTree>
    <p:extLst>
      <p:ext uri="{BB962C8B-B14F-4D97-AF65-F5344CB8AC3E}">
        <p14:creationId xmlns:p14="http://schemas.microsoft.com/office/powerpoint/2010/main" val="285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5C943-0E14-4953-9BFA-2550AC0632B0}"/>
              </a:ext>
            </a:extLst>
          </p:cNvPr>
          <p:cNvSpPr txBox="1"/>
          <p:nvPr/>
        </p:nvSpPr>
        <p:spPr>
          <a:xfrm>
            <a:off x="1146311" y="1391479"/>
            <a:ext cx="9899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12V 0.55A moves the motor when not connected to the motor driver board</a:t>
            </a:r>
          </a:p>
          <a:p>
            <a:pPr marL="342900" indent="-342900">
              <a:buAutoNum type="arabicPeriod"/>
            </a:pPr>
            <a:r>
              <a:rPr lang="en-GB" dirty="0"/>
              <a:t>PWM output from the </a:t>
            </a:r>
            <a:r>
              <a:rPr lang="en-GB" dirty="0" err="1"/>
              <a:t>myRIO</a:t>
            </a:r>
            <a:r>
              <a:rPr lang="en-GB" dirty="0"/>
              <a:t> registers on the scope.</a:t>
            </a:r>
          </a:p>
          <a:p>
            <a:pPr marL="342900" indent="-342900">
              <a:buAutoNum type="arabicPeriod"/>
            </a:pPr>
            <a:r>
              <a:rPr lang="en-GB" dirty="0"/>
              <a:t>5v output from the </a:t>
            </a:r>
            <a:r>
              <a:rPr lang="en-GB" dirty="0" err="1"/>
              <a:t>myRIO</a:t>
            </a:r>
            <a:r>
              <a:rPr lang="en-GB" dirty="0"/>
              <a:t> registers on the scope.</a:t>
            </a:r>
          </a:p>
          <a:p>
            <a:pPr marL="342900" indent="-342900">
              <a:buAutoNum type="arabicPeriod"/>
            </a:pPr>
            <a:r>
              <a:rPr lang="en-GB" dirty="0"/>
              <a:t>12v from the power supply to the bard (shows up on the scope).</a:t>
            </a:r>
          </a:p>
          <a:p>
            <a:pPr marL="342900" indent="-342900">
              <a:buAutoNum type="arabicPeriod"/>
            </a:pPr>
            <a:r>
              <a:rPr lang="en-GB" dirty="0"/>
              <a:t>Tied the SLP Pin High to activate the board (shown on scope).</a:t>
            </a:r>
          </a:p>
          <a:p>
            <a:pPr marL="342900" indent="-342900">
              <a:buAutoNum type="arabicPeriod"/>
            </a:pPr>
            <a:r>
              <a:rPr lang="en-GB" dirty="0" err="1"/>
              <a:t>Wierdly</a:t>
            </a:r>
            <a:r>
              <a:rPr lang="en-GB" dirty="0"/>
              <a:t> getting a 5v PWM out of the driver board. Also, with no power to VIN from the </a:t>
            </a:r>
            <a:r>
              <a:rPr lang="en-GB" dirty="0" err="1"/>
              <a:t>powr</a:t>
            </a:r>
            <a:endParaRPr lang="en-GB" dirty="0"/>
          </a:p>
          <a:p>
            <a:r>
              <a:rPr lang="en-GB" dirty="0"/>
              <a:t>Supply we are getting a 5V PWM out of the motor connection pins stuff, suggesting a short somewhere.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85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88CB-4FD4-4F78-8A5C-7820682A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Diligent </a:t>
            </a:r>
            <a:r>
              <a:rPr lang="en-GB" dirty="0" err="1"/>
              <a:t>myrio</a:t>
            </a:r>
            <a:r>
              <a:rPr lang="en-GB" dirty="0"/>
              <a:t> adaptor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383D52-9F06-4B1B-9178-42F6FFA05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10300" cy="2600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A336-5CCB-4228-8B7B-423A9E8450CA}"/>
              </a:ext>
            </a:extLst>
          </p:cNvPr>
          <p:cNvSpPr txBox="1"/>
          <p:nvPr/>
        </p:nvSpPr>
        <p:spPr>
          <a:xfrm>
            <a:off x="3180522" y="5247861"/>
            <a:ext cx="36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MXP just works. No messing around</a:t>
            </a:r>
          </a:p>
        </p:txBody>
      </p:sp>
    </p:spTree>
    <p:extLst>
      <p:ext uri="{BB962C8B-B14F-4D97-AF65-F5344CB8AC3E}">
        <p14:creationId xmlns:p14="http://schemas.microsoft.com/office/powerpoint/2010/main" val="17293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0BE5-8168-4C9C-881D-FE590AAA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 sub pinout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1116DD-8666-48FB-90C4-589BABEEB622}"/>
              </a:ext>
            </a:extLst>
          </p:cNvPr>
          <p:cNvSpPr/>
          <p:nvPr/>
        </p:nvSpPr>
        <p:spPr>
          <a:xfrm>
            <a:off x="2822713" y="2597426"/>
            <a:ext cx="384313" cy="397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679589-B41E-479D-8D52-E93D3B281CD9}"/>
              </a:ext>
            </a:extLst>
          </p:cNvPr>
          <p:cNvSpPr/>
          <p:nvPr/>
        </p:nvSpPr>
        <p:spPr>
          <a:xfrm>
            <a:off x="3710609" y="2597426"/>
            <a:ext cx="384313" cy="3975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444531-1E44-4759-B23D-C9FF791413AC}"/>
              </a:ext>
            </a:extLst>
          </p:cNvPr>
          <p:cNvSpPr/>
          <p:nvPr/>
        </p:nvSpPr>
        <p:spPr>
          <a:xfrm>
            <a:off x="4598505" y="2597425"/>
            <a:ext cx="384313" cy="3975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F93A8A-9253-4C35-9235-924C84CA5FD2}"/>
              </a:ext>
            </a:extLst>
          </p:cNvPr>
          <p:cNvSpPr/>
          <p:nvPr/>
        </p:nvSpPr>
        <p:spPr>
          <a:xfrm>
            <a:off x="5486401" y="2597424"/>
            <a:ext cx="384313" cy="3975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180657-A44F-4F9E-A3F7-3DE32A09D53C}"/>
              </a:ext>
            </a:extLst>
          </p:cNvPr>
          <p:cNvSpPr/>
          <p:nvPr/>
        </p:nvSpPr>
        <p:spPr>
          <a:xfrm>
            <a:off x="6321288" y="2597424"/>
            <a:ext cx="384313" cy="397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F87B42-E5B2-4C5B-9B23-E62036A3F927}"/>
              </a:ext>
            </a:extLst>
          </p:cNvPr>
          <p:cNvSpPr/>
          <p:nvPr/>
        </p:nvSpPr>
        <p:spPr>
          <a:xfrm>
            <a:off x="3240155" y="3429002"/>
            <a:ext cx="384313" cy="397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D394F5-9B0E-44C1-AA27-7B7AF478799A}"/>
              </a:ext>
            </a:extLst>
          </p:cNvPr>
          <p:cNvSpPr/>
          <p:nvPr/>
        </p:nvSpPr>
        <p:spPr>
          <a:xfrm>
            <a:off x="4128051" y="3429002"/>
            <a:ext cx="384313" cy="3975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B4A946-26C4-4D67-95B1-5982FBD0929F}"/>
              </a:ext>
            </a:extLst>
          </p:cNvPr>
          <p:cNvSpPr/>
          <p:nvPr/>
        </p:nvSpPr>
        <p:spPr>
          <a:xfrm>
            <a:off x="5015947" y="3429001"/>
            <a:ext cx="384313" cy="397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B1AD99-D28D-4BB5-80BA-A35FA42FED03}"/>
              </a:ext>
            </a:extLst>
          </p:cNvPr>
          <p:cNvSpPr/>
          <p:nvPr/>
        </p:nvSpPr>
        <p:spPr>
          <a:xfrm>
            <a:off x="5903843" y="3429000"/>
            <a:ext cx="384313" cy="397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B01C4-1F12-4097-9190-1BDD0906B03C}"/>
              </a:ext>
            </a:extLst>
          </p:cNvPr>
          <p:cNvSpPr txBox="1"/>
          <p:nvPr/>
        </p:nvSpPr>
        <p:spPr>
          <a:xfrm>
            <a:off x="2539739" y="3059666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Motor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B925A-5F86-46A7-A4A4-D827EBE6AADC}"/>
              </a:ext>
            </a:extLst>
          </p:cNvPr>
          <p:cNvSpPr txBox="1"/>
          <p:nvPr/>
        </p:nvSpPr>
        <p:spPr>
          <a:xfrm rot="16200000">
            <a:off x="3475328" y="200759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E17F51-D85A-4B10-A0DC-88113E80BB12}"/>
              </a:ext>
            </a:extLst>
          </p:cNvPr>
          <p:cNvSpPr txBox="1"/>
          <p:nvPr/>
        </p:nvSpPr>
        <p:spPr>
          <a:xfrm>
            <a:off x="5989200" y="3059666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Motor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5F19F9-4BCE-449A-86AA-2E3B8B71ABA9}"/>
              </a:ext>
            </a:extLst>
          </p:cNvPr>
          <p:cNvSpPr txBox="1"/>
          <p:nvPr/>
        </p:nvSpPr>
        <p:spPr>
          <a:xfrm rot="16200000">
            <a:off x="5283481" y="200759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04910-439A-4DFE-A06C-B9194F4BB51B}"/>
              </a:ext>
            </a:extLst>
          </p:cNvPr>
          <p:cNvSpPr txBox="1"/>
          <p:nvPr/>
        </p:nvSpPr>
        <p:spPr>
          <a:xfrm rot="16200000">
            <a:off x="4053044" y="2026699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Green/yellow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5E9F08-EC9E-40EA-BD54-C73480963FB2}"/>
              </a:ext>
            </a:extLst>
          </p:cNvPr>
          <p:cNvSpPr txBox="1"/>
          <p:nvPr/>
        </p:nvSpPr>
        <p:spPr>
          <a:xfrm rot="16200000">
            <a:off x="3583351" y="4172482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Green/yellow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255409-F2E9-474C-A7F4-B7BA730D4B71}"/>
              </a:ext>
            </a:extLst>
          </p:cNvPr>
          <p:cNvSpPr txBox="1"/>
          <p:nvPr/>
        </p:nvSpPr>
        <p:spPr>
          <a:xfrm>
            <a:off x="7739270" y="2358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D2BAF9-A68E-4ACB-BC1E-E2282430A97E}"/>
              </a:ext>
            </a:extLst>
          </p:cNvPr>
          <p:cNvSpPr txBox="1"/>
          <p:nvPr/>
        </p:nvSpPr>
        <p:spPr>
          <a:xfrm rot="16200000">
            <a:off x="4422357" y="4371265"/>
            <a:ext cx="155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connection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2EC1-8A5D-41BF-9E76-0CEEBE34CF0E}"/>
              </a:ext>
            </a:extLst>
          </p:cNvPr>
          <p:cNvSpPr txBox="1"/>
          <p:nvPr/>
        </p:nvSpPr>
        <p:spPr>
          <a:xfrm>
            <a:off x="609600" y="2728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1-5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2515D-5F3C-496F-A2B3-403AAF8239C4}"/>
              </a:ext>
            </a:extLst>
          </p:cNvPr>
          <p:cNvSpPr txBox="1"/>
          <p:nvPr/>
        </p:nvSpPr>
        <p:spPr>
          <a:xfrm>
            <a:off x="609600" y="36277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6-9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A34080-C0F8-4EDB-8234-D18577D158D9}"/>
              </a:ext>
            </a:extLst>
          </p:cNvPr>
          <p:cNvSpPr txBox="1"/>
          <p:nvPr/>
        </p:nvSpPr>
        <p:spPr>
          <a:xfrm>
            <a:off x="8375374" y="1219200"/>
            <a:ext cx="28684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M0+ (motor drive board)</a:t>
            </a:r>
          </a:p>
          <a:p>
            <a:r>
              <a:rPr lang="en-GB" dirty="0"/>
              <a:t>2. GND (C) </a:t>
            </a:r>
          </a:p>
          <a:p>
            <a:r>
              <a:rPr lang="en-GB" dirty="0"/>
              <a:t>3. AI 1+ (C)</a:t>
            </a:r>
          </a:p>
          <a:p>
            <a:r>
              <a:rPr lang="en-GB" dirty="0"/>
              <a:t>4. AI 1- (C)</a:t>
            </a:r>
          </a:p>
          <a:p>
            <a:r>
              <a:rPr lang="en-GB" dirty="0"/>
              <a:t>5. AI 0+ (C)</a:t>
            </a:r>
          </a:p>
          <a:p>
            <a:r>
              <a:rPr lang="en-GB" dirty="0"/>
              <a:t>6. M0- (Motor drive board)</a:t>
            </a:r>
          </a:p>
          <a:p>
            <a:r>
              <a:rPr lang="en-GB" dirty="0"/>
              <a:t>7. +5V (C)</a:t>
            </a:r>
          </a:p>
          <a:p>
            <a:r>
              <a:rPr lang="en-GB" dirty="0"/>
              <a:t>8. Not connected</a:t>
            </a:r>
          </a:p>
          <a:p>
            <a:r>
              <a:rPr lang="en-GB" dirty="0"/>
              <a:t>9. AI 0- (C)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D0EC0-44EA-43F4-A9F2-0244B3CDD243}"/>
              </a:ext>
            </a:extLst>
          </p:cNvPr>
          <p:cNvSpPr txBox="1"/>
          <p:nvPr/>
        </p:nvSpPr>
        <p:spPr>
          <a:xfrm>
            <a:off x="900509" y="5910470"/>
            <a:ext cx="108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steps: turn the square wave generated into PWM for output on DO (Convert into a duty cycle and a direction)</a:t>
            </a:r>
          </a:p>
        </p:txBody>
      </p:sp>
    </p:spTree>
    <p:extLst>
      <p:ext uri="{BB962C8B-B14F-4D97-AF65-F5344CB8AC3E}">
        <p14:creationId xmlns:p14="http://schemas.microsoft.com/office/powerpoint/2010/main" val="427816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298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motors</vt:lpstr>
      <vt:lpstr>PowerPoint Presentation</vt:lpstr>
      <vt:lpstr>PowerPoint Presentation</vt:lpstr>
      <vt:lpstr>Diligent myrio adaptor</vt:lpstr>
      <vt:lpstr>9 sub pinout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24</cp:revision>
  <dcterms:created xsi:type="dcterms:W3CDTF">2018-09-19T09:24:51Z</dcterms:created>
  <dcterms:modified xsi:type="dcterms:W3CDTF">2018-09-27T12:37:57Z</dcterms:modified>
</cp:coreProperties>
</file>