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26D6-F7FA-4C4C-8E65-C450688DD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94D3-31E4-43AD-868D-EDE0302A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14F0-77F2-4DA1-90BD-CC2846C6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66D3-C92A-4318-991F-AD1C6819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3F9F-0516-4646-8A10-F279F9C7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DA5F-098B-4A53-9CC2-737538C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F0BE7-B967-4926-9616-6A470BB05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3F0D-D943-4116-B2EF-7DF9B604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85C7-55C9-4900-9A25-EE3F40BA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388FB-EB6F-44AE-99F1-81DD13BF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3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44F6B-E086-4A43-AC2F-08E038D69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62740-0672-431B-A83E-6428EB5B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EEEC-20F5-4736-A7BA-730C3B5B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CBDF-E772-4786-8C04-467E454C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0272-1300-4120-A616-EFF34BDC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4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CA40-EBDD-4BF8-B9BF-78FA32FA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5A5F-C6B4-48E5-B47B-57DBDC66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4132-66BB-4386-B835-B16844F4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00A-7F40-4712-8020-C0953446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D269-DD06-4BDA-8407-6D877A38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42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633A-35A0-4BE3-82F9-526ACB0B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8F5BB-CD8B-47C4-ABF4-29188811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6C6DC-9516-4FC0-98DF-8A81DD54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3E96-5A6E-4C12-A705-17E58DFB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05B0-C085-4568-950B-D6FCC181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3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35E8-AD0A-4488-9623-1BD4E770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ED86-0B58-48AB-8558-09D7D6FC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876A2-2709-4849-914E-200700288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88BCC-1520-4D28-8127-D2AA632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675C0-DB1D-4DFC-91A0-D5BFEC86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046EB-267C-4496-AC18-3C948D6E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5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62EC-1B4A-48A1-AFBA-BC8E54D1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A3B16-8708-4811-8E28-6BDB30696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5537D-0CB6-47E7-99EE-D57F3D9B1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EF710-2CAB-4AB7-AA35-318491739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4E876-D10F-430A-90DA-FB8A16EC2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78025-695D-4118-936C-379E2371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432A4-618B-4740-828F-F3D9668F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95A97-C63D-4BF9-B66A-29B9EBE5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25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39D8-8DAC-49BE-A46D-5F48D64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9F335-43E4-439A-AC99-907009A0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B553D-61BA-48FC-BA49-1B1D29AE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C6AE4-81E2-4CF1-B992-831AD956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8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CE5D-F7E8-445D-AFBC-58D19E95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A34F9-DD9F-4312-B0CD-832FBA19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D847E-5475-46D3-9764-1429EE95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3326-A8C6-4FA1-93F3-FCCDBB41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7EDF-9AD1-4940-B37C-CF1453C4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D1395-AAAB-42AA-9376-70BF908BD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81F39-D73D-4162-AB10-22906CBF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BC1F5-E580-47A3-A56D-841F9A17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15E95-249E-4941-8C1F-38ABA686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39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E865-F4F6-4ACE-BD73-6F138F49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BE0C4-35C3-46E6-8A7D-6F17A3CA4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596D1-2E5F-4362-8071-D9BD25A4D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A99B-AB0F-42CB-8361-E13B8D54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0AD0F-B80F-4A38-9723-D137854B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47C0-9C12-49FB-B548-B7072CD9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4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9703-7FC1-4789-8F70-AEDF79B3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1F0A-75EA-4CB3-AD2F-BA4426CFF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7D1B-2694-48A8-8991-D741CBEE6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3765-A771-4BBA-8135-6F2E689117A7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22D5-9DC7-40A4-95FE-C65B41EFA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F802-06F1-4EE5-9DAC-8224EE13E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8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0D810B-6253-426D-AB99-6B790A0509C7}"/>
              </a:ext>
            </a:extLst>
          </p:cNvPr>
          <p:cNvCxnSpPr/>
          <p:nvPr/>
        </p:nvCxnSpPr>
        <p:spPr>
          <a:xfrm>
            <a:off x="3193774" y="4439478"/>
            <a:ext cx="4744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DBDDDE-3C73-4FFD-9F1B-5938B6D2B3C5}"/>
              </a:ext>
            </a:extLst>
          </p:cNvPr>
          <p:cNvCxnSpPr/>
          <p:nvPr/>
        </p:nvCxnSpPr>
        <p:spPr>
          <a:xfrm flipV="1">
            <a:off x="3167270" y="901148"/>
            <a:ext cx="0" cy="353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B6A72E-09B8-4E36-BE73-B2C7EAB79153}"/>
              </a:ext>
            </a:extLst>
          </p:cNvPr>
          <p:cNvSpPr txBox="1"/>
          <p:nvPr/>
        </p:nvSpPr>
        <p:spPr>
          <a:xfrm>
            <a:off x="2990219" y="5832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2EB5B-587A-400F-9C64-AEF8425D9C04}"/>
              </a:ext>
            </a:extLst>
          </p:cNvPr>
          <p:cNvSpPr txBox="1"/>
          <p:nvPr/>
        </p:nvSpPr>
        <p:spPr>
          <a:xfrm>
            <a:off x="7925088" y="42548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EB0BEE-5B6A-4719-A0C7-8BBCB6D2DA52}"/>
              </a:ext>
            </a:extLst>
          </p:cNvPr>
          <p:cNvSpPr txBox="1"/>
          <p:nvPr/>
        </p:nvSpPr>
        <p:spPr>
          <a:xfrm>
            <a:off x="4032670" y="34042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D6992C-F0AC-42C5-81B3-6BDE4C9665F7}"/>
              </a:ext>
            </a:extLst>
          </p:cNvPr>
          <p:cNvSpPr txBox="1"/>
          <p:nvPr/>
        </p:nvSpPr>
        <p:spPr>
          <a:xfrm>
            <a:off x="5622407" y="175157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08BD13-5519-46B9-94DC-12D759BE4D9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555493" y="1961324"/>
            <a:ext cx="1759707" cy="109477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5CCD7D2F-D60B-4A7D-AE6A-82F0C1984E6A}"/>
              </a:ext>
            </a:extLst>
          </p:cNvPr>
          <p:cNvSpPr/>
          <p:nvPr/>
        </p:nvSpPr>
        <p:spPr>
          <a:xfrm>
            <a:off x="5697519" y="1376736"/>
            <a:ext cx="1458655" cy="147824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853B87-7F26-4F74-9497-A7B364B23AE7}"/>
              </a:ext>
            </a:extLst>
          </p:cNvPr>
          <p:cNvSpPr txBox="1"/>
          <p:nvPr/>
        </p:nvSpPr>
        <p:spPr>
          <a:xfrm>
            <a:off x="4722797" y="388204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94B3F4-85C3-45C1-BB2B-A849C9B544BB}"/>
              </a:ext>
            </a:extLst>
          </p:cNvPr>
          <p:cNvSpPr txBox="1"/>
          <p:nvPr/>
        </p:nvSpPr>
        <p:spPr>
          <a:xfrm>
            <a:off x="6609642" y="15454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6A15-63A1-4309-982C-29F8AB483CDF}"/>
              </a:ext>
            </a:extLst>
          </p:cNvPr>
          <p:cNvSpPr txBox="1"/>
          <p:nvPr/>
        </p:nvSpPr>
        <p:spPr>
          <a:xfrm>
            <a:off x="5481745" y="31006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,y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757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CB8BA4-7982-4EB9-8FE0-5796B7178CEB}"/>
              </a:ext>
            </a:extLst>
          </p:cNvPr>
          <p:cNvSpPr/>
          <p:nvPr/>
        </p:nvSpPr>
        <p:spPr>
          <a:xfrm>
            <a:off x="4691270" y="2186609"/>
            <a:ext cx="2040834" cy="83157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B86107-E51F-4DAB-8640-7C448E20EAEC}"/>
              </a:ext>
            </a:extLst>
          </p:cNvPr>
          <p:cNvSpPr/>
          <p:nvPr/>
        </p:nvSpPr>
        <p:spPr>
          <a:xfrm>
            <a:off x="4691270" y="2796209"/>
            <a:ext cx="2040834" cy="831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8D435E-B813-43FC-81BB-D22C24899E4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11687" y="1497496"/>
            <a:ext cx="0" cy="68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D52819-A807-43D7-AE95-87256B980755}"/>
              </a:ext>
            </a:extLst>
          </p:cNvPr>
          <p:cNvSpPr txBox="1"/>
          <p:nvPr/>
        </p:nvSpPr>
        <p:spPr>
          <a:xfrm>
            <a:off x="5471300" y="1128164"/>
            <a:ext cx="48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AEEE9D-4867-43C5-BBB4-48A981BC4221}"/>
              </a:ext>
            </a:extLst>
          </p:cNvPr>
          <p:cNvCxnSpPr>
            <a:cxnSpLocks/>
          </p:cNvCxnSpPr>
          <p:nvPr/>
        </p:nvCxnSpPr>
        <p:spPr>
          <a:xfrm>
            <a:off x="6732104" y="2186609"/>
            <a:ext cx="75537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D1EB0B-5525-4D29-A464-EE528FB01E62}"/>
              </a:ext>
            </a:extLst>
          </p:cNvPr>
          <p:cNvCxnSpPr>
            <a:cxnSpLocks/>
          </p:cNvCxnSpPr>
          <p:nvPr/>
        </p:nvCxnSpPr>
        <p:spPr>
          <a:xfrm>
            <a:off x="6732104" y="2796209"/>
            <a:ext cx="75537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D43381C-3E09-4501-ACA1-74F3A85F0029}"/>
              </a:ext>
            </a:extLst>
          </p:cNvPr>
          <p:cNvGrpSpPr/>
          <p:nvPr/>
        </p:nvGrpSpPr>
        <p:grpSpPr>
          <a:xfrm>
            <a:off x="4062524" y="4446101"/>
            <a:ext cx="3298323" cy="221974"/>
            <a:chOff x="3949148" y="4320208"/>
            <a:chExt cx="3298323" cy="22197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B5806C-6144-4100-B83B-152047994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9148" y="4320208"/>
              <a:ext cx="329832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3F6547-3D96-40D5-B542-3A6460B59343}"/>
                </a:ext>
              </a:extLst>
            </p:cNvPr>
            <p:cNvCxnSpPr>
              <a:cxnSpLocks/>
            </p:cNvCxnSpPr>
            <p:nvPr/>
          </p:nvCxnSpPr>
          <p:spPr>
            <a:xfrm>
              <a:off x="408167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D377963-9987-4F13-A518-2188591EC2C3}"/>
                </a:ext>
              </a:extLst>
            </p:cNvPr>
            <p:cNvCxnSpPr>
              <a:cxnSpLocks/>
            </p:cNvCxnSpPr>
            <p:nvPr/>
          </p:nvCxnSpPr>
          <p:spPr>
            <a:xfrm>
              <a:off x="434658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4288C82-D511-40C5-98BA-932B7AC3282C}"/>
                </a:ext>
              </a:extLst>
            </p:cNvPr>
            <p:cNvCxnSpPr>
              <a:cxnSpLocks/>
            </p:cNvCxnSpPr>
            <p:nvPr/>
          </p:nvCxnSpPr>
          <p:spPr>
            <a:xfrm>
              <a:off x="461149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8B6A11-FED6-4982-8F60-2346C304F137}"/>
                </a:ext>
              </a:extLst>
            </p:cNvPr>
            <p:cNvCxnSpPr>
              <a:cxnSpLocks/>
            </p:cNvCxnSpPr>
            <p:nvPr/>
          </p:nvCxnSpPr>
          <p:spPr>
            <a:xfrm>
              <a:off x="487640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4F21D8-4DFB-4C72-A372-585BAAFE8259}"/>
                </a:ext>
              </a:extLst>
            </p:cNvPr>
            <p:cNvCxnSpPr>
              <a:cxnSpLocks/>
            </p:cNvCxnSpPr>
            <p:nvPr/>
          </p:nvCxnSpPr>
          <p:spPr>
            <a:xfrm>
              <a:off x="514131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947CE7-7B9C-471A-AF76-92A2422A82F2}"/>
                </a:ext>
              </a:extLst>
            </p:cNvPr>
            <p:cNvCxnSpPr>
              <a:cxnSpLocks/>
            </p:cNvCxnSpPr>
            <p:nvPr/>
          </p:nvCxnSpPr>
          <p:spPr>
            <a:xfrm>
              <a:off x="540622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BDFC61-F0AE-49CB-B40B-0C8607811F29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3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09D5B4-84AA-4159-AA69-6B87BD88AFAD}"/>
                </a:ext>
              </a:extLst>
            </p:cNvPr>
            <p:cNvCxnSpPr>
              <a:cxnSpLocks/>
            </p:cNvCxnSpPr>
            <p:nvPr/>
          </p:nvCxnSpPr>
          <p:spPr>
            <a:xfrm>
              <a:off x="593604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6958B7-AA39-401C-8949-4B72C01FEE37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5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ADBB52-C307-4B88-9FAC-A9DE1B161F00}"/>
                </a:ext>
              </a:extLst>
            </p:cNvPr>
            <p:cNvCxnSpPr>
              <a:cxnSpLocks/>
            </p:cNvCxnSpPr>
            <p:nvPr/>
          </p:nvCxnSpPr>
          <p:spPr>
            <a:xfrm>
              <a:off x="646586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C6E867-91FF-43EF-9305-F41A43A2FB7C}"/>
                </a:ext>
              </a:extLst>
            </p:cNvPr>
            <p:cNvCxnSpPr>
              <a:cxnSpLocks/>
            </p:cNvCxnSpPr>
            <p:nvPr/>
          </p:nvCxnSpPr>
          <p:spPr>
            <a:xfrm>
              <a:off x="673077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BD63892-97A0-4A41-B0E1-BBACC26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699568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E8F563A-8A10-43AA-A700-B8E4B8853B19}"/>
              </a:ext>
            </a:extLst>
          </p:cNvPr>
          <p:cNvSpPr/>
          <p:nvPr/>
        </p:nvSpPr>
        <p:spPr>
          <a:xfrm>
            <a:off x="6161926" y="3926783"/>
            <a:ext cx="304800" cy="220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B0EA42-FEAE-433A-AC87-78B8671CD6E9}"/>
              </a:ext>
            </a:extLst>
          </p:cNvPr>
          <p:cNvCxnSpPr>
            <a:stCxn id="38" idx="1"/>
          </p:cNvCxnSpPr>
          <p:nvPr/>
        </p:nvCxnSpPr>
        <p:spPr>
          <a:xfrm flipV="1">
            <a:off x="6161926" y="3736283"/>
            <a:ext cx="0" cy="30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401072-DFAF-4F46-BE6A-F02A169B909D}"/>
              </a:ext>
            </a:extLst>
          </p:cNvPr>
          <p:cNvCxnSpPr/>
          <p:nvPr/>
        </p:nvCxnSpPr>
        <p:spPr>
          <a:xfrm flipV="1">
            <a:off x="6466726" y="3736283"/>
            <a:ext cx="0" cy="30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6F7093-1282-464C-A120-13E90393738B}"/>
              </a:ext>
            </a:extLst>
          </p:cNvPr>
          <p:cNvCxnSpPr>
            <a:stCxn id="38" idx="0"/>
          </p:cNvCxnSpPr>
          <p:nvPr/>
        </p:nvCxnSpPr>
        <p:spPr>
          <a:xfrm flipV="1">
            <a:off x="6314326" y="3627783"/>
            <a:ext cx="0" cy="29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C2FF3A-42AD-4D1C-8FA1-9F1E3B84C656}"/>
              </a:ext>
            </a:extLst>
          </p:cNvPr>
          <p:cNvCxnSpPr>
            <a:stCxn id="38" idx="2"/>
          </p:cNvCxnSpPr>
          <p:nvPr/>
        </p:nvCxnSpPr>
        <p:spPr>
          <a:xfrm>
            <a:off x="6314326" y="4147100"/>
            <a:ext cx="0" cy="299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4E14FE-23FB-4A33-B1BF-FD360C80AD8F}"/>
              </a:ext>
            </a:extLst>
          </p:cNvPr>
          <p:cNvGrpSpPr/>
          <p:nvPr/>
        </p:nvGrpSpPr>
        <p:grpSpPr>
          <a:xfrm>
            <a:off x="5188292" y="3760297"/>
            <a:ext cx="357809" cy="523457"/>
            <a:chOff x="9528313" y="3627783"/>
            <a:chExt cx="357809" cy="52345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6D5E91-4DDE-4781-B096-165B10D2A618}"/>
                </a:ext>
              </a:extLst>
            </p:cNvPr>
            <p:cNvCxnSpPr/>
            <p:nvPr/>
          </p:nvCxnSpPr>
          <p:spPr>
            <a:xfrm>
              <a:off x="9528313" y="3627783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F399F1-E0E7-425E-9EE8-E3ABE45E22C1}"/>
                </a:ext>
              </a:extLst>
            </p:cNvPr>
            <p:cNvCxnSpPr/>
            <p:nvPr/>
          </p:nvCxnSpPr>
          <p:spPr>
            <a:xfrm>
              <a:off x="9528313" y="3835261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E28788-EE1B-46FB-85E0-2EA268CD7C78}"/>
                </a:ext>
              </a:extLst>
            </p:cNvPr>
            <p:cNvCxnSpPr/>
            <p:nvPr/>
          </p:nvCxnSpPr>
          <p:spPr>
            <a:xfrm>
              <a:off x="9528313" y="4042740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53F11BE-442E-4538-8067-4F3A35BC45EB}"/>
                </a:ext>
              </a:extLst>
            </p:cNvPr>
            <p:cNvCxnSpPr/>
            <p:nvPr/>
          </p:nvCxnSpPr>
          <p:spPr>
            <a:xfrm flipV="1">
              <a:off x="9528313" y="3736283"/>
              <a:ext cx="357809" cy="9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746F1D-B6A2-4004-9A6E-369DB03C4ABC}"/>
                </a:ext>
              </a:extLst>
            </p:cNvPr>
            <p:cNvCxnSpPr/>
            <p:nvPr/>
          </p:nvCxnSpPr>
          <p:spPr>
            <a:xfrm flipV="1">
              <a:off x="9528313" y="3943761"/>
              <a:ext cx="357809" cy="93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4840BD-5718-4BF4-B042-B0A257C0DC33}"/>
              </a:ext>
            </a:extLst>
          </p:cNvPr>
          <p:cNvCxnSpPr/>
          <p:nvPr/>
        </p:nvCxnSpPr>
        <p:spPr>
          <a:xfrm flipV="1">
            <a:off x="5188292" y="3627783"/>
            <a:ext cx="0" cy="13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0ABDC2-40D8-451D-B085-6AB70BE61B83}"/>
              </a:ext>
            </a:extLst>
          </p:cNvPr>
          <p:cNvCxnSpPr/>
          <p:nvPr/>
        </p:nvCxnSpPr>
        <p:spPr>
          <a:xfrm>
            <a:off x="5506477" y="4283754"/>
            <a:ext cx="0" cy="16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562C834-4C35-4AAE-B6FB-CA0573B33F34}"/>
              </a:ext>
            </a:extLst>
          </p:cNvPr>
          <p:cNvSpPr txBox="1"/>
          <p:nvPr/>
        </p:nvSpPr>
        <p:spPr>
          <a:xfrm>
            <a:off x="6489075" y="382117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54B4F2-507A-4088-8399-40C4A1122A4A}"/>
              </a:ext>
            </a:extLst>
          </p:cNvPr>
          <p:cNvSpPr txBox="1"/>
          <p:nvPr/>
        </p:nvSpPr>
        <p:spPr>
          <a:xfrm>
            <a:off x="5522148" y="38547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9D2B50-3B56-4D1C-B436-B0522368C127}"/>
              </a:ext>
            </a:extLst>
          </p:cNvPr>
          <p:cNvSpPr txBox="1"/>
          <p:nvPr/>
        </p:nvSpPr>
        <p:spPr>
          <a:xfrm>
            <a:off x="7487478" y="2004393"/>
            <a:ext cx="170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Position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7576D0-EB72-4396-ACBC-B3288B199E30}"/>
              </a:ext>
            </a:extLst>
          </p:cNvPr>
          <p:cNvSpPr txBox="1"/>
          <p:nvPr/>
        </p:nvSpPr>
        <p:spPr>
          <a:xfrm>
            <a:off x="7487478" y="2602396"/>
            <a:ext cx="170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Position</a:t>
            </a:r>
          </a:p>
          <a:p>
            <a:r>
              <a:rPr lang="en-GB" dirty="0"/>
              <a:t>Due to F</a:t>
            </a:r>
            <a:r>
              <a:rPr lang="en-GB" baseline="-25000" dirty="0"/>
              <a:t>ext</a:t>
            </a:r>
          </a:p>
        </p:txBody>
      </p:sp>
    </p:spTree>
    <p:extLst>
      <p:ext uri="{BB962C8B-B14F-4D97-AF65-F5344CB8AC3E}">
        <p14:creationId xmlns:p14="http://schemas.microsoft.com/office/powerpoint/2010/main" val="235148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14EF023-421C-48F6-B5BB-312BEDC84247}"/>
              </a:ext>
            </a:extLst>
          </p:cNvPr>
          <p:cNvSpPr/>
          <p:nvPr/>
        </p:nvSpPr>
        <p:spPr>
          <a:xfrm>
            <a:off x="4187247" y="3461235"/>
            <a:ext cx="569843" cy="596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41A50-B1C5-42ED-BEE9-5C6C524C02E3}"/>
              </a:ext>
            </a:extLst>
          </p:cNvPr>
          <p:cNvCxnSpPr>
            <a:stCxn id="6" idx="1"/>
            <a:endCxn id="6" idx="5"/>
          </p:cNvCxnSpPr>
          <p:nvPr/>
        </p:nvCxnSpPr>
        <p:spPr>
          <a:xfrm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787C54-85A0-48A1-81AD-358DB2FEFC2D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729720-F4AF-42DF-B42D-9AA04A2B592D}"/>
              </a:ext>
            </a:extLst>
          </p:cNvPr>
          <p:cNvSpPr txBox="1"/>
          <p:nvPr/>
        </p:nvSpPr>
        <p:spPr>
          <a:xfrm>
            <a:off x="4327804" y="3396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05199-F7B9-41FE-9A58-538D37ACC53D}"/>
              </a:ext>
            </a:extLst>
          </p:cNvPr>
          <p:cNvSpPr txBox="1"/>
          <p:nvPr/>
        </p:nvSpPr>
        <p:spPr>
          <a:xfrm>
            <a:off x="4140169" y="356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3982D-E87A-4B72-BEEC-189B45C6BAAF}"/>
              </a:ext>
            </a:extLst>
          </p:cNvPr>
          <p:cNvSpPr txBox="1"/>
          <p:nvPr/>
        </p:nvSpPr>
        <p:spPr>
          <a:xfrm>
            <a:off x="4357787" y="3747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41775-B704-4602-B122-0E3F3AC61C75}"/>
              </a:ext>
            </a:extLst>
          </p:cNvPr>
          <p:cNvCxnSpPr>
            <a:cxnSpLocks/>
          </p:cNvCxnSpPr>
          <p:nvPr/>
        </p:nvCxnSpPr>
        <p:spPr>
          <a:xfrm>
            <a:off x="3555882" y="3753440"/>
            <a:ext cx="631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5E3E1-A3FE-4125-8B34-EE4413B9C7C9}"/>
              </a:ext>
            </a:extLst>
          </p:cNvPr>
          <p:cNvSpPr txBox="1"/>
          <p:nvPr/>
        </p:nvSpPr>
        <p:spPr>
          <a:xfrm>
            <a:off x="2699720" y="3457665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Position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D31DD-9008-4486-9627-A3079E28C140}"/>
              </a:ext>
            </a:extLst>
          </p:cNvPr>
          <p:cNvGrpSpPr/>
          <p:nvPr/>
        </p:nvGrpSpPr>
        <p:grpSpPr>
          <a:xfrm>
            <a:off x="4756542" y="3296240"/>
            <a:ext cx="2796211" cy="914400"/>
            <a:chOff x="3697358" y="795131"/>
            <a:chExt cx="2796211" cy="914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DDB64-C960-47AF-BF55-5B9BFCC4F8E2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Position</a:t>
              </a:r>
            </a:p>
            <a:p>
              <a:pPr algn="ctr"/>
              <a:r>
                <a:rPr lang="en-GB" dirty="0"/>
                <a:t>Controller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C8A729-7B7B-4D52-BD69-5834778D2FDE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9796E-F51C-40C5-863B-2624A342E94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2D558-31A8-4C8A-B437-96C371EDAD3F}"/>
              </a:ext>
            </a:extLst>
          </p:cNvPr>
          <p:cNvSpPr/>
          <p:nvPr/>
        </p:nvSpPr>
        <p:spPr>
          <a:xfrm>
            <a:off x="7552205" y="3277464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/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e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1DE7D-687D-481A-BDA5-5BF4E82D1A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043036" y="2143852"/>
            <a:ext cx="2273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D782F4-8EBC-457E-8BC0-9721A1892FCF}"/>
              </a:ext>
            </a:extLst>
          </p:cNvPr>
          <p:cNvSpPr txBox="1"/>
          <p:nvPr/>
        </p:nvSpPr>
        <p:spPr>
          <a:xfrm>
            <a:off x="7639496" y="1774520"/>
            <a:ext cx="4807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ext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7B83089-38C8-4833-966B-A5A85E6F8FC4}"/>
              </a:ext>
            </a:extLst>
          </p:cNvPr>
          <p:cNvCxnSpPr/>
          <p:nvPr/>
        </p:nvCxnSpPr>
        <p:spPr>
          <a:xfrm rot="5400000" flipH="1" flipV="1">
            <a:off x="8348110" y="2580400"/>
            <a:ext cx="1404716" cy="531620"/>
          </a:xfrm>
          <a:prstGeom prst="bentConnector3">
            <a:avLst>
              <a:gd name="adj1" fmla="val 56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951A53-C17F-40A7-AEB2-E771101FBD44}"/>
              </a:ext>
            </a:extLst>
          </p:cNvPr>
          <p:cNvCxnSpPr>
            <a:cxnSpLocks/>
          </p:cNvCxnSpPr>
          <p:nvPr/>
        </p:nvCxnSpPr>
        <p:spPr>
          <a:xfrm>
            <a:off x="4472941" y="2358887"/>
            <a:ext cx="0" cy="1098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3420312-5FC5-4732-94A0-013DB98448BE}"/>
              </a:ext>
            </a:extLst>
          </p:cNvPr>
          <p:cNvCxnSpPr>
            <a:stCxn id="28" idx="1"/>
          </p:cNvCxnSpPr>
          <p:nvPr/>
        </p:nvCxnSpPr>
        <p:spPr>
          <a:xfrm rot="10800000" flipV="1">
            <a:off x="4472169" y="2143851"/>
            <a:ext cx="794089" cy="215035"/>
          </a:xfrm>
          <a:prstGeom prst="bentConnector3">
            <a:avLst>
              <a:gd name="adj1" fmla="val 983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CA8CA2-462B-4B62-96C3-62B5F3B58994}"/>
              </a:ext>
            </a:extLst>
          </p:cNvPr>
          <p:cNvSpPr txBox="1"/>
          <p:nvPr/>
        </p:nvSpPr>
        <p:spPr>
          <a:xfrm>
            <a:off x="5273577" y="1332424"/>
            <a:ext cx="17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Admittance filter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021DF-5DAD-4B21-9E98-3288E0EFE358}"/>
              </a:ext>
            </a:extLst>
          </p:cNvPr>
          <p:cNvCxnSpPr>
            <a:stCxn id="25" idx="3"/>
          </p:cNvCxnSpPr>
          <p:nvPr/>
        </p:nvCxnSpPr>
        <p:spPr>
          <a:xfrm>
            <a:off x="8784658" y="3734664"/>
            <a:ext cx="1247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077C81-17EC-471D-8EE6-004678B2073D}"/>
              </a:ext>
            </a:extLst>
          </p:cNvPr>
          <p:cNvSpPr txBox="1"/>
          <p:nvPr/>
        </p:nvSpPr>
        <p:spPr>
          <a:xfrm>
            <a:off x="6171671" y="4599107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position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DD791D-D3ED-4A09-860C-8FFA88C333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72168" y="3734661"/>
            <a:ext cx="4844114" cy="1165045"/>
          </a:xfrm>
          <a:prstGeom prst="bentConnector3">
            <a:avLst>
              <a:gd name="adj1" fmla="val 2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9D0E40-6DE7-4726-A352-102088660B0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472169" y="4057582"/>
            <a:ext cx="0" cy="842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71061F-C17A-422C-A3DF-95B4AD6286BB}"/>
              </a:ext>
            </a:extLst>
          </p:cNvPr>
          <p:cNvSpPr txBox="1"/>
          <p:nvPr/>
        </p:nvSpPr>
        <p:spPr>
          <a:xfrm>
            <a:off x="3579566" y="2123447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Position</a:t>
            </a:r>
          </a:p>
          <a:p>
            <a:r>
              <a:rPr lang="en-GB" dirty="0"/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14472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14EF023-421C-48F6-B5BB-312BEDC84247}"/>
              </a:ext>
            </a:extLst>
          </p:cNvPr>
          <p:cNvSpPr/>
          <p:nvPr/>
        </p:nvSpPr>
        <p:spPr>
          <a:xfrm>
            <a:off x="4187247" y="3461235"/>
            <a:ext cx="569843" cy="596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41A50-B1C5-42ED-BEE9-5C6C524C02E3}"/>
              </a:ext>
            </a:extLst>
          </p:cNvPr>
          <p:cNvCxnSpPr>
            <a:stCxn id="6" idx="1"/>
            <a:endCxn id="6" idx="5"/>
          </p:cNvCxnSpPr>
          <p:nvPr/>
        </p:nvCxnSpPr>
        <p:spPr>
          <a:xfrm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787C54-85A0-48A1-81AD-358DB2FEFC2D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729720-F4AF-42DF-B42D-9AA04A2B592D}"/>
              </a:ext>
            </a:extLst>
          </p:cNvPr>
          <p:cNvSpPr txBox="1"/>
          <p:nvPr/>
        </p:nvSpPr>
        <p:spPr>
          <a:xfrm>
            <a:off x="4327804" y="3396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05199-F7B9-41FE-9A58-538D37ACC53D}"/>
              </a:ext>
            </a:extLst>
          </p:cNvPr>
          <p:cNvSpPr txBox="1"/>
          <p:nvPr/>
        </p:nvSpPr>
        <p:spPr>
          <a:xfrm>
            <a:off x="4140169" y="356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3982D-E87A-4B72-BEEC-189B45C6BAAF}"/>
              </a:ext>
            </a:extLst>
          </p:cNvPr>
          <p:cNvSpPr txBox="1"/>
          <p:nvPr/>
        </p:nvSpPr>
        <p:spPr>
          <a:xfrm>
            <a:off x="4357787" y="3747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41775-B704-4602-B122-0E3F3AC61C75}"/>
              </a:ext>
            </a:extLst>
          </p:cNvPr>
          <p:cNvCxnSpPr>
            <a:cxnSpLocks/>
          </p:cNvCxnSpPr>
          <p:nvPr/>
        </p:nvCxnSpPr>
        <p:spPr>
          <a:xfrm>
            <a:off x="3555882" y="3753440"/>
            <a:ext cx="631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5E3E1-A3FE-4125-8B34-EE4413B9C7C9}"/>
              </a:ext>
            </a:extLst>
          </p:cNvPr>
          <p:cNvSpPr txBox="1"/>
          <p:nvPr/>
        </p:nvSpPr>
        <p:spPr>
          <a:xfrm>
            <a:off x="2718154" y="3457665"/>
            <a:ext cx="899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Force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D31DD-9008-4486-9627-A3079E28C140}"/>
              </a:ext>
            </a:extLst>
          </p:cNvPr>
          <p:cNvGrpSpPr/>
          <p:nvPr/>
        </p:nvGrpSpPr>
        <p:grpSpPr>
          <a:xfrm>
            <a:off x="4756542" y="3296240"/>
            <a:ext cx="2796211" cy="914400"/>
            <a:chOff x="3697358" y="795131"/>
            <a:chExt cx="2796211" cy="914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DDB64-C960-47AF-BF55-5B9BFCC4F8E2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Force</a:t>
              </a:r>
            </a:p>
            <a:p>
              <a:pPr algn="ctr"/>
              <a:r>
                <a:rPr lang="en-GB" dirty="0"/>
                <a:t>Controller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C8A729-7B7B-4D52-BD69-5834778D2FDE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9796E-F51C-40C5-863B-2624A342E94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2D558-31A8-4C8A-B437-96C371EDAD3F}"/>
              </a:ext>
            </a:extLst>
          </p:cNvPr>
          <p:cNvSpPr/>
          <p:nvPr/>
        </p:nvSpPr>
        <p:spPr>
          <a:xfrm>
            <a:off x="7552205" y="3277464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/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𝑐𝑠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1DE7D-687D-481A-BDA5-5BF4E82D1A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043036" y="2143852"/>
            <a:ext cx="2273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D782F4-8EBC-457E-8BC0-9721A1892FCF}"/>
              </a:ext>
            </a:extLst>
          </p:cNvPr>
          <p:cNvSpPr txBox="1"/>
          <p:nvPr/>
        </p:nvSpPr>
        <p:spPr>
          <a:xfrm>
            <a:off x="7639496" y="1774520"/>
            <a:ext cx="492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ext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7B83089-38C8-4833-966B-A5A85E6F8FC4}"/>
              </a:ext>
            </a:extLst>
          </p:cNvPr>
          <p:cNvCxnSpPr/>
          <p:nvPr/>
        </p:nvCxnSpPr>
        <p:spPr>
          <a:xfrm rot="5400000" flipH="1" flipV="1">
            <a:off x="8348110" y="2580400"/>
            <a:ext cx="1404716" cy="531620"/>
          </a:xfrm>
          <a:prstGeom prst="bentConnector3">
            <a:avLst>
              <a:gd name="adj1" fmla="val 56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951A53-C17F-40A7-AEB2-E771101FBD44}"/>
              </a:ext>
            </a:extLst>
          </p:cNvPr>
          <p:cNvCxnSpPr>
            <a:cxnSpLocks/>
          </p:cNvCxnSpPr>
          <p:nvPr/>
        </p:nvCxnSpPr>
        <p:spPr>
          <a:xfrm>
            <a:off x="4472941" y="2358887"/>
            <a:ext cx="0" cy="1098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3420312-5FC5-4732-94A0-013DB98448BE}"/>
              </a:ext>
            </a:extLst>
          </p:cNvPr>
          <p:cNvCxnSpPr>
            <a:stCxn id="28" idx="1"/>
          </p:cNvCxnSpPr>
          <p:nvPr/>
        </p:nvCxnSpPr>
        <p:spPr>
          <a:xfrm rot="10800000" flipV="1">
            <a:off x="4472169" y="2143851"/>
            <a:ext cx="794089" cy="215035"/>
          </a:xfrm>
          <a:prstGeom prst="bentConnector3">
            <a:avLst>
              <a:gd name="adj1" fmla="val 983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CA8CA2-462B-4B62-96C3-62B5F3B58994}"/>
              </a:ext>
            </a:extLst>
          </p:cNvPr>
          <p:cNvSpPr txBox="1"/>
          <p:nvPr/>
        </p:nvSpPr>
        <p:spPr>
          <a:xfrm>
            <a:off x="5273577" y="1332424"/>
            <a:ext cx="173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Impedance filter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021DF-5DAD-4B21-9E98-3288E0EFE358}"/>
              </a:ext>
            </a:extLst>
          </p:cNvPr>
          <p:cNvCxnSpPr>
            <a:stCxn id="25" idx="3"/>
          </p:cNvCxnSpPr>
          <p:nvPr/>
        </p:nvCxnSpPr>
        <p:spPr>
          <a:xfrm>
            <a:off x="8784658" y="3734664"/>
            <a:ext cx="1247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077C81-17EC-471D-8EE6-004678B2073D}"/>
              </a:ext>
            </a:extLst>
          </p:cNvPr>
          <p:cNvSpPr txBox="1"/>
          <p:nvPr/>
        </p:nvSpPr>
        <p:spPr>
          <a:xfrm>
            <a:off x="6171671" y="4599107"/>
            <a:ext cx="134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Force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DD791D-D3ED-4A09-860C-8FFA88C333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72168" y="3734661"/>
            <a:ext cx="4844114" cy="1165045"/>
          </a:xfrm>
          <a:prstGeom prst="bentConnector3">
            <a:avLst>
              <a:gd name="adj1" fmla="val 2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9D0E40-6DE7-4726-A352-102088660B0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472169" y="4057582"/>
            <a:ext cx="0" cy="842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71061F-C17A-422C-A3DF-95B4AD6286BB}"/>
              </a:ext>
            </a:extLst>
          </p:cNvPr>
          <p:cNvSpPr txBox="1"/>
          <p:nvPr/>
        </p:nvSpPr>
        <p:spPr>
          <a:xfrm>
            <a:off x="3579566" y="2123447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Force</a:t>
            </a:r>
          </a:p>
          <a:p>
            <a:r>
              <a:rPr lang="en-GB" dirty="0"/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337617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187687" y="2983218"/>
            <a:ext cx="906890" cy="2397165"/>
          </a:xfrm>
          <a:prstGeom prst="arc">
            <a:avLst>
              <a:gd name="adj1" fmla="val 16241787"/>
              <a:gd name="adj2" fmla="val 187060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7163FC16-11C7-41B8-BBD2-67C6C4398C8E}"/>
              </a:ext>
            </a:extLst>
          </p:cNvPr>
          <p:cNvSpPr/>
          <p:nvPr/>
        </p:nvSpPr>
        <p:spPr>
          <a:xfrm>
            <a:off x="3941638" y="3429001"/>
            <a:ext cx="378571" cy="63941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FE725-DAF0-4E13-87C8-C42C411D2C2B}"/>
              </a:ext>
            </a:extLst>
          </p:cNvPr>
          <p:cNvSpPr txBox="1"/>
          <p:nvPr/>
        </p:nvSpPr>
        <p:spPr>
          <a:xfrm>
            <a:off x="4029631" y="340445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α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412A9B-7DD1-4EAB-B326-375437B442F4}"/>
              </a:ext>
            </a:extLst>
          </p:cNvPr>
          <p:cNvSpPr txBox="1"/>
          <p:nvPr/>
        </p:nvSpPr>
        <p:spPr>
          <a:xfrm>
            <a:off x="4819782" y="35631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β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628062" y="23328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5915448" y="21481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EF92233-F071-46C1-BCBE-BC224C75C53E}"/>
              </a:ext>
            </a:extLst>
          </p:cNvPr>
          <p:cNvSpPr/>
          <p:nvPr/>
        </p:nvSpPr>
        <p:spPr>
          <a:xfrm>
            <a:off x="3599783" y="3973363"/>
            <a:ext cx="546587" cy="714600"/>
          </a:xfrm>
          <a:prstGeom prst="arc">
            <a:avLst>
              <a:gd name="adj1" fmla="val 16840510"/>
              <a:gd name="adj2" fmla="val 1870606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E74AB1-5AC2-4B9D-B017-E30AAC4075A6}"/>
              </a:ext>
            </a:extLst>
          </p:cNvPr>
          <p:cNvSpPr txBox="1"/>
          <p:nvPr/>
        </p:nvSpPr>
        <p:spPr>
          <a:xfrm>
            <a:off x="3821938" y="407868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49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628062" y="23328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6085272" y="182265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C8D0A3-144D-458D-924F-87E0D2ED43F5}"/>
              </a:ext>
            </a:extLst>
          </p:cNvPr>
          <p:cNvCxnSpPr>
            <a:stCxn id="11" idx="3"/>
          </p:cNvCxnSpPr>
          <p:nvPr/>
        </p:nvCxnSpPr>
        <p:spPr>
          <a:xfrm flipV="1">
            <a:off x="5431070" y="1696278"/>
            <a:ext cx="2188930" cy="141135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568652-B890-4FAB-9CFF-285F73EB7880}"/>
              </a:ext>
            </a:extLst>
          </p:cNvPr>
          <p:cNvSpPr txBox="1"/>
          <p:nvPr/>
        </p:nvSpPr>
        <p:spPr>
          <a:xfrm>
            <a:off x="5735991" y="240368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311EBE1-40B4-4FF9-A2FC-079D1EEB1E7C}"/>
              </a:ext>
            </a:extLst>
          </p:cNvPr>
          <p:cNvSpPr/>
          <p:nvPr/>
        </p:nvSpPr>
        <p:spPr>
          <a:xfrm>
            <a:off x="5391895" y="2254194"/>
            <a:ext cx="982639" cy="968215"/>
          </a:xfrm>
          <a:prstGeom prst="arc">
            <a:avLst>
              <a:gd name="adj1" fmla="val 16840510"/>
              <a:gd name="adj2" fmla="val 20283039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4280E24-56BB-4C91-B54B-BF660C5793B5}"/>
              </a:ext>
            </a:extLst>
          </p:cNvPr>
          <p:cNvSpPr/>
          <p:nvPr/>
        </p:nvSpPr>
        <p:spPr>
          <a:xfrm rot="10168907" flipV="1">
            <a:off x="5018013" y="2402033"/>
            <a:ext cx="1227451" cy="1463321"/>
          </a:xfrm>
          <a:prstGeom prst="arc">
            <a:avLst>
              <a:gd name="adj1" fmla="val 14716130"/>
              <a:gd name="adj2" fmla="val 21068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B6EC5-5901-4581-B974-FD35E7350D20}"/>
              </a:ext>
            </a:extLst>
          </p:cNvPr>
          <p:cNvSpPr txBox="1"/>
          <p:nvPr/>
        </p:nvSpPr>
        <p:spPr>
          <a:xfrm>
            <a:off x="5205417" y="259561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ζ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5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A3070D9-35FD-4690-A103-576E571514B9}"/>
              </a:ext>
            </a:extLst>
          </p:cNvPr>
          <p:cNvCxnSpPr>
            <a:cxnSpLocks/>
          </p:cNvCxnSpPr>
          <p:nvPr/>
        </p:nvCxnSpPr>
        <p:spPr>
          <a:xfrm flipH="1" flipV="1">
            <a:off x="9160669" y="789476"/>
            <a:ext cx="1" cy="136136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297C10E-F09F-435E-A328-0E6FFBC3020A}"/>
              </a:ext>
            </a:extLst>
          </p:cNvPr>
          <p:cNvCxnSpPr>
            <a:cxnSpLocks/>
          </p:cNvCxnSpPr>
          <p:nvPr/>
        </p:nvCxnSpPr>
        <p:spPr>
          <a:xfrm flipV="1">
            <a:off x="6115581" y="934587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1FCEB00-37D6-46D7-819B-59220DC72B27}"/>
              </a:ext>
            </a:extLst>
          </p:cNvPr>
          <p:cNvGrpSpPr/>
          <p:nvPr/>
        </p:nvGrpSpPr>
        <p:grpSpPr>
          <a:xfrm>
            <a:off x="2461625" y="1147096"/>
            <a:ext cx="7770799" cy="4286174"/>
            <a:chOff x="2461625" y="1147096"/>
            <a:chExt cx="7770799" cy="428617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34C15DA-A42C-4EFE-A3FF-51ED04B9622C}"/>
                </a:ext>
              </a:extLst>
            </p:cNvPr>
            <p:cNvGrpSpPr/>
            <p:nvPr/>
          </p:nvGrpSpPr>
          <p:grpSpPr>
            <a:xfrm>
              <a:off x="2786715" y="1147096"/>
              <a:ext cx="7445709" cy="3940231"/>
              <a:chOff x="2786715" y="1147096"/>
              <a:chExt cx="7445709" cy="394023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9F694D1-CA34-42F0-81CD-31E18D504A75}"/>
                  </a:ext>
                </a:extLst>
              </p:cNvPr>
              <p:cNvGrpSpPr/>
              <p:nvPr/>
            </p:nvGrpSpPr>
            <p:grpSpPr>
              <a:xfrm>
                <a:off x="2786715" y="1489787"/>
                <a:ext cx="7086747" cy="3597540"/>
                <a:chOff x="2786715" y="1489787"/>
                <a:chExt cx="7086747" cy="3597540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BBA3BACC-9DAE-409F-A8C3-0C0A35317BC3}"/>
                    </a:ext>
                  </a:extLst>
                </p:cNvPr>
                <p:cNvGrpSpPr/>
                <p:nvPr/>
              </p:nvGrpSpPr>
              <p:grpSpPr>
                <a:xfrm>
                  <a:off x="2786715" y="1770673"/>
                  <a:ext cx="6618570" cy="3316654"/>
                  <a:chOff x="2862470" y="1623094"/>
                  <a:chExt cx="6618570" cy="3316654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1AF5DE03-2728-4A8C-9168-49FB54FD73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07635" y="3192709"/>
                    <a:ext cx="0" cy="1351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B5E70DFB-9979-4923-9B20-C0C967DD3C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7634" y="3192711"/>
                    <a:ext cx="3111690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E923D7C4-6217-43A3-A57C-5C34FBE0B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06624" y="2019002"/>
                    <a:ext cx="0" cy="117370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2B55035F-566A-44CA-BA55-177436F87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206624" y="2019002"/>
                    <a:ext cx="3042504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54592E5D-9F39-4F00-AA6E-70F75FC82874}"/>
                      </a:ext>
                    </a:extLst>
                  </p:cNvPr>
                  <p:cNvGrpSpPr/>
                  <p:nvPr/>
                </p:nvGrpSpPr>
                <p:grpSpPr>
                  <a:xfrm>
                    <a:off x="2862470" y="4147930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CDE98865-DE70-4A94-89EA-7F75EF263A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6" name="Oval 5">
                        <a:extLst>
                          <a:ext uri="{FF2B5EF4-FFF2-40B4-BE49-F238E27FC236}">
                            <a16:creationId xmlns:a16="http://schemas.microsoft.com/office/drawing/2014/main" id="{7DA4A996-D943-460C-A5E2-D4D5BB6F1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29225765-5751-4192-B0C6-2D2A2A6E10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5" name="Oval 4">
                        <a:extLst>
                          <a:ext uri="{FF2B5EF4-FFF2-40B4-BE49-F238E27FC236}">
                            <a16:creationId xmlns:a16="http://schemas.microsoft.com/office/drawing/2014/main" id="{6F75A2FD-8F8D-400B-9353-B00EE90F5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390A635A-CD01-4073-9B55-B7E899C98B3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493BDF3-FE20-47CB-B23C-6045B857894A}"/>
                      </a:ext>
                    </a:extLst>
                  </p:cNvPr>
                  <p:cNvGrpSpPr/>
                  <p:nvPr/>
                </p:nvGrpSpPr>
                <p:grpSpPr>
                  <a:xfrm>
                    <a:off x="5974159" y="2796802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C0819A0F-1AD1-4F39-BA4E-83944316A5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2" name="Oval 21">
                        <a:extLst>
                          <a:ext uri="{FF2B5EF4-FFF2-40B4-BE49-F238E27FC236}">
                            <a16:creationId xmlns:a16="http://schemas.microsoft.com/office/drawing/2014/main" id="{15E45BBA-EC64-4B97-9DF7-2D8EBE6A7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A15A2E44-E9D1-499A-984B-DD208AEA0A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4" name="Oval 23">
                        <a:extLst>
                          <a:ext uri="{FF2B5EF4-FFF2-40B4-BE49-F238E27FC236}">
                            <a16:creationId xmlns:a16="http://schemas.microsoft.com/office/drawing/2014/main" id="{BB019E4D-428C-451F-BC60-DEBD938531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7E598EFE-DF1F-4EAB-BA08-C5A5321523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BB3B80D3-DF70-4486-8E5A-526530E7C270}"/>
                      </a:ext>
                    </a:extLst>
                  </p:cNvPr>
                  <p:cNvGrpSpPr/>
                  <p:nvPr/>
                </p:nvGrpSpPr>
                <p:grpSpPr>
                  <a:xfrm>
                    <a:off x="9003962" y="1623094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7C2202EB-94D6-4E24-829D-4D0472BDD3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8" name="Oval 27">
                        <a:extLst>
                          <a:ext uri="{FF2B5EF4-FFF2-40B4-BE49-F238E27FC236}">
                            <a16:creationId xmlns:a16="http://schemas.microsoft.com/office/drawing/2014/main" id="{13528B7F-AA2F-41F7-8974-A580CE769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3D08E4DD-DBA1-4113-B000-573FDE5807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3EDF98D0-AD3B-4BB9-B3E5-8E04CAE5CF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360FBC5F-8618-481A-9442-2F2EB1BF612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F8F0B74E-06DB-4C86-AE9A-604141C53ADF}"/>
                    </a:ext>
                  </a:extLst>
                </p:cNvPr>
                <p:cNvGrpSpPr/>
                <p:nvPr/>
              </p:nvGrpSpPr>
              <p:grpSpPr>
                <a:xfrm>
                  <a:off x="3019180" y="4015854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BE3C2014-0909-4BA0-9BC0-BC9A8A1CF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BE0D5C80-5DF4-4BEB-AB42-54FA9A3B8D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D56DE692-7713-4D23-BA8A-A002A9C9C3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A6944EF-8529-4EA3-AD9F-45BE3B1CF158}"/>
                    </a:ext>
                  </a:extLst>
                </p:cNvPr>
                <p:cNvGrpSpPr/>
                <p:nvPr/>
              </p:nvGrpSpPr>
              <p:grpSpPr>
                <a:xfrm>
                  <a:off x="6130869" y="2691231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4FFAB26C-A070-4607-8775-0B4B29383D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BDB5C1D9-A1B7-4D5C-8E37-80BAEE62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AAFA68D6-8CCC-4985-A2F6-E4A2B1A76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2A8E488-E69D-44BF-9C52-64B9F2F76ABE}"/>
                    </a:ext>
                  </a:extLst>
                </p:cNvPr>
                <p:cNvGrpSpPr/>
                <p:nvPr/>
              </p:nvGrpSpPr>
              <p:grpSpPr>
                <a:xfrm>
                  <a:off x="9160672" y="1489787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6" name="Straight Arrow Connector 65">
                    <a:extLst>
                      <a:ext uri="{FF2B5EF4-FFF2-40B4-BE49-F238E27FC236}">
                        <a16:creationId xmlns:a16="http://schemas.microsoft.com/office/drawing/2014/main" id="{CE8CC6E6-86E8-429B-8076-0749A941DF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0A1E228F-AFDB-4608-A6D6-5B6CCC094F7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372E7C3E-9FA7-46EA-8076-195E695671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5BF32E5-9B1D-49AD-918F-096B0C44C0EA}"/>
                  </a:ext>
                </a:extLst>
              </p:cNvPr>
              <p:cNvSpPr txBox="1"/>
              <p:nvPr/>
            </p:nvSpPr>
            <p:spPr>
              <a:xfrm>
                <a:off x="3666626" y="4492239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1ADBF4-7FCF-41E2-8029-54EC82376568}"/>
                  </a:ext>
                </a:extLst>
              </p:cNvPr>
              <p:cNvSpPr txBox="1"/>
              <p:nvPr/>
            </p:nvSpPr>
            <p:spPr>
              <a:xfrm>
                <a:off x="9869824" y="196617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F430AA3-5E62-4C42-93D9-10F60780B46F}"/>
                  </a:ext>
                </a:extLst>
              </p:cNvPr>
              <p:cNvSpPr txBox="1"/>
              <p:nvPr/>
            </p:nvSpPr>
            <p:spPr>
              <a:xfrm>
                <a:off x="6836383" y="315562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C94F4A-1F32-475D-A09C-85DACE1DAD57}"/>
                  </a:ext>
                </a:extLst>
              </p:cNvPr>
              <p:cNvSpPr txBox="1"/>
              <p:nvPr/>
            </p:nvSpPr>
            <p:spPr>
              <a:xfrm>
                <a:off x="3019180" y="374474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1C21A47-9C8A-4DFC-8AED-CDF08AF50105}"/>
                  </a:ext>
                </a:extLst>
              </p:cNvPr>
              <p:cNvSpPr txBox="1"/>
              <p:nvPr/>
            </p:nvSpPr>
            <p:spPr>
              <a:xfrm>
                <a:off x="3444137" y="4031822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A8F62B-8149-4393-9E3F-46B798EA7404}"/>
                  </a:ext>
                </a:extLst>
              </p:cNvPr>
              <p:cNvSpPr txBox="1"/>
              <p:nvPr/>
            </p:nvSpPr>
            <p:spPr>
              <a:xfrm>
                <a:off x="6524736" y="2759715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3A20C52-D7E7-4AC5-BA76-BF0E3595D56F}"/>
                  </a:ext>
                </a:extLst>
              </p:cNvPr>
              <p:cNvSpPr txBox="1"/>
              <p:nvPr/>
            </p:nvSpPr>
            <p:spPr>
              <a:xfrm>
                <a:off x="6126205" y="24084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580445-7766-46EF-879F-AF232EA63783}"/>
                  </a:ext>
                </a:extLst>
              </p:cNvPr>
              <p:cNvSpPr txBox="1"/>
              <p:nvPr/>
            </p:nvSpPr>
            <p:spPr>
              <a:xfrm>
                <a:off x="9559511" y="152826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336044-9519-4CE1-A70C-E3BD8C5906A9}"/>
                  </a:ext>
                </a:extLst>
              </p:cNvPr>
              <p:cNvSpPr txBox="1"/>
              <p:nvPr/>
            </p:nvSpPr>
            <p:spPr>
              <a:xfrm>
                <a:off x="9152122" y="114709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A84C8BE-4DA6-4849-B0F1-D3A8E477A93E}"/>
                </a:ext>
              </a:extLst>
            </p:cNvPr>
            <p:cNvGrpSpPr/>
            <p:nvPr/>
          </p:nvGrpSpPr>
          <p:grpSpPr>
            <a:xfrm>
              <a:off x="5635729" y="3390184"/>
              <a:ext cx="644370" cy="542672"/>
              <a:chOff x="5718412" y="4318898"/>
              <a:chExt cx="644370" cy="542672"/>
            </a:xfrm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C02D8CF1-B550-48B7-9DBE-0EA324CC1DC3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2B2390B-2EBC-4E1A-82B6-F81FCF195A19}"/>
                  </a:ext>
                </a:extLst>
              </p:cNvPr>
              <p:cNvCxnSpPr>
                <a:cxnSpLocks/>
                <a:stCxn id="80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8AE7EFA-F42B-4E08-8DCF-769CF7B5FE77}"/>
                </a:ext>
              </a:extLst>
            </p:cNvPr>
            <p:cNvSpPr txBox="1"/>
            <p:nvPr/>
          </p:nvSpPr>
          <p:spPr>
            <a:xfrm>
              <a:off x="5476289" y="3744746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1F6AB0D-437A-40A6-A617-D3B22054A9DC}"/>
                </a:ext>
              </a:extLst>
            </p:cNvPr>
            <p:cNvGrpSpPr/>
            <p:nvPr/>
          </p:nvGrpSpPr>
          <p:grpSpPr>
            <a:xfrm>
              <a:off x="2621065" y="4709376"/>
              <a:ext cx="644370" cy="542672"/>
              <a:chOff x="5718412" y="4318898"/>
              <a:chExt cx="644370" cy="542672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396DF617-D11F-4AEE-9213-C763FBF3F9C7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8F60876-E184-4F47-BC2A-A900E8D30A9B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3D928BF-B818-471F-944E-7EA8F036AD24}"/>
                </a:ext>
              </a:extLst>
            </p:cNvPr>
            <p:cNvSpPr txBox="1"/>
            <p:nvPr/>
          </p:nvSpPr>
          <p:spPr>
            <a:xfrm>
              <a:off x="2461625" y="5063938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B6DF330-921B-4772-A2F1-C36ADEBB1DE6}"/>
              </a:ext>
            </a:extLst>
          </p:cNvPr>
          <p:cNvCxnSpPr>
            <a:cxnSpLocks/>
          </p:cNvCxnSpPr>
          <p:nvPr/>
        </p:nvCxnSpPr>
        <p:spPr>
          <a:xfrm flipH="1">
            <a:off x="1815152" y="3340288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60EC4D9-3E68-43E7-AB3E-E86E6155DAA1}"/>
              </a:ext>
            </a:extLst>
          </p:cNvPr>
          <p:cNvCxnSpPr>
            <a:cxnSpLocks/>
          </p:cNvCxnSpPr>
          <p:nvPr/>
        </p:nvCxnSpPr>
        <p:spPr>
          <a:xfrm>
            <a:off x="1815152" y="2150838"/>
            <a:ext cx="4328416" cy="145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5ADDF24-DCFC-428D-A9B5-8F7CA8E07320}"/>
              </a:ext>
            </a:extLst>
          </p:cNvPr>
          <p:cNvCxnSpPr>
            <a:cxnSpLocks/>
          </p:cNvCxnSpPr>
          <p:nvPr/>
        </p:nvCxnSpPr>
        <p:spPr>
          <a:xfrm flipH="1">
            <a:off x="1726522" y="4676905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DE3AA40-843A-40C5-A949-CC2EEB66E0C7}"/>
              </a:ext>
            </a:extLst>
          </p:cNvPr>
          <p:cNvSpPr txBox="1"/>
          <p:nvPr/>
        </p:nvSpPr>
        <p:spPr>
          <a:xfrm>
            <a:off x="1726522" y="388176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E2DCEB-42AF-42CB-B5D1-2EC5BB5288B5}"/>
              </a:ext>
            </a:extLst>
          </p:cNvPr>
          <p:cNvSpPr txBox="1"/>
          <p:nvPr/>
        </p:nvSpPr>
        <p:spPr>
          <a:xfrm>
            <a:off x="1726522" y="261354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12C01BB-CE94-47A8-B9B3-EAECAC177413}"/>
              </a:ext>
            </a:extLst>
          </p:cNvPr>
          <p:cNvCxnSpPr>
            <a:cxnSpLocks/>
          </p:cNvCxnSpPr>
          <p:nvPr/>
        </p:nvCxnSpPr>
        <p:spPr>
          <a:xfrm flipV="1">
            <a:off x="3019180" y="955342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C7F48E9-F14F-4795-B35B-3BFE4D13354D}"/>
              </a:ext>
            </a:extLst>
          </p:cNvPr>
          <p:cNvSpPr txBox="1"/>
          <p:nvPr/>
        </p:nvSpPr>
        <p:spPr>
          <a:xfrm>
            <a:off x="4406128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939040F-4C59-47D9-B339-5D85F1B54699}"/>
              </a:ext>
            </a:extLst>
          </p:cNvPr>
          <p:cNvSpPr txBox="1"/>
          <p:nvPr/>
        </p:nvSpPr>
        <p:spPr>
          <a:xfrm>
            <a:off x="7636086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E73F850-EF36-4D9F-AC7D-F6B65A89C465}"/>
              </a:ext>
            </a:extLst>
          </p:cNvPr>
          <p:cNvCxnSpPr>
            <a:stCxn id="129" idx="3"/>
          </p:cNvCxnSpPr>
          <p:nvPr/>
        </p:nvCxnSpPr>
        <p:spPr>
          <a:xfrm>
            <a:off x="8009906" y="992485"/>
            <a:ext cx="1150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CE06546-0887-4C91-92DB-3A1DE8438421}"/>
              </a:ext>
            </a:extLst>
          </p:cNvPr>
          <p:cNvCxnSpPr>
            <a:cxnSpLocks/>
            <a:stCxn id="129" idx="1"/>
          </p:cNvCxnSpPr>
          <p:nvPr/>
        </p:nvCxnSpPr>
        <p:spPr>
          <a:xfrm flipH="1">
            <a:off x="6126205" y="992485"/>
            <a:ext cx="1509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978160E-8892-409D-ADA5-90AC85E4E9A4}"/>
              </a:ext>
            </a:extLst>
          </p:cNvPr>
          <p:cNvCxnSpPr>
            <a:stCxn id="128" idx="3"/>
          </p:cNvCxnSpPr>
          <p:nvPr/>
        </p:nvCxnSpPr>
        <p:spPr>
          <a:xfrm>
            <a:off x="4779948" y="992485"/>
            <a:ext cx="131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D834299-C2A4-449D-9F71-BEF160DF4418}"/>
              </a:ext>
            </a:extLst>
          </p:cNvPr>
          <p:cNvCxnSpPr>
            <a:stCxn id="128" idx="1"/>
          </p:cNvCxnSpPr>
          <p:nvPr/>
        </p:nvCxnSpPr>
        <p:spPr>
          <a:xfrm flipH="1">
            <a:off x="3031879" y="992485"/>
            <a:ext cx="1374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A82B2C0-1438-4BE6-B4BA-46547EFA0D06}"/>
              </a:ext>
            </a:extLst>
          </p:cNvPr>
          <p:cNvCxnSpPr>
            <a:stCxn id="116" idx="0"/>
          </p:cNvCxnSpPr>
          <p:nvPr/>
        </p:nvCxnSpPr>
        <p:spPr>
          <a:xfrm flipV="1">
            <a:off x="1913432" y="2165351"/>
            <a:ext cx="0" cy="44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996548B-DC4C-448C-B64E-3069006C62E9}"/>
              </a:ext>
            </a:extLst>
          </p:cNvPr>
          <p:cNvCxnSpPr>
            <a:stCxn id="116" idx="2"/>
          </p:cNvCxnSpPr>
          <p:nvPr/>
        </p:nvCxnSpPr>
        <p:spPr>
          <a:xfrm>
            <a:off x="1913432" y="2982876"/>
            <a:ext cx="0" cy="35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086EA02-811D-4DAF-8662-8CC2F8F2245D}"/>
              </a:ext>
            </a:extLst>
          </p:cNvPr>
          <p:cNvCxnSpPr>
            <a:stCxn id="115" idx="0"/>
          </p:cNvCxnSpPr>
          <p:nvPr/>
        </p:nvCxnSpPr>
        <p:spPr>
          <a:xfrm flipV="1">
            <a:off x="1913432" y="3366795"/>
            <a:ext cx="0" cy="51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01334F7-A24F-451D-963F-64FAF344DEEA}"/>
              </a:ext>
            </a:extLst>
          </p:cNvPr>
          <p:cNvCxnSpPr>
            <a:stCxn id="115" idx="2"/>
          </p:cNvCxnSpPr>
          <p:nvPr/>
        </p:nvCxnSpPr>
        <p:spPr>
          <a:xfrm>
            <a:off x="1913432" y="4251092"/>
            <a:ext cx="0" cy="4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2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9B345F42-6679-4EDE-A5CD-A5060EFF3817}"/>
              </a:ext>
            </a:extLst>
          </p:cNvPr>
          <p:cNvSpPr/>
          <p:nvPr/>
        </p:nvSpPr>
        <p:spPr>
          <a:xfrm>
            <a:off x="4145855" y="3617205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95DBDD7D-6CC8-48CE-BA92-B469CCB1236E}"/>
              </a:ext>
            </a:extLst>
          </p:cNvPr>
          <p:cNvSpPr/>
          <p:nvPr/>
        </p:nvSpPr>
        <p:spPr>
          <a:xfrm>
            <a:off x="5307062" y="2932012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83FC5362-3B57-46CB-B942-0161EDBD4AD0}"/>
              </a:ext>
            </a:extLst>
          </p:cNvPr>
          <p:cNvSpPr/>
          <p:nvPr/>
        </p:nvSpPr>
        <p:spPr>
          <a:xfrm>
            <a:off x="5885348" y="1832984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12750A1B-FFF3-4E4B-9D53-393BC3F0A237}"/>
              </a:ext>
            </a:extLst>
          </p:cNvPr>
          <p:cNvSpPr/>
          <p:nvPr/>
        </p:nvSpPr>
        <p:spPr>
          <a:xfrm>
            <a:off x="6366535" y="1040057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BE43AB-DCDF-4FC4-B1BE-AF33E917CF30}"/>
              </a:ext>
            </a:extLst>
          </p:cNvPr>
          <p:cNvSpPr txBox="1"/>
          <p:nvPr/>
        </p:nvSpPr>
        <p:spPr>
          <a:xfrm>
            <a:off x="3615539" y="3356568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1826E0-5630-416F-97CC-6BB3456A82E3}"/>
              </a:ext>
            </a:extLst>
          </p:cNvPr>
          <p:cNvSpPr txBox="1"/>
          <p:nvPr/>
        </p:nvSpPr>
        <p:spPr>
          <a:xfrm>
            <a:off x="5326751" y="3100423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3B11D6-F425-49BF-A82C-CDCA1A30BD19}"/>
              </a:ext>
            </a:extLst>
          </p:cNvPr>
          <p:cNvSpPr txBox="1"/>
          <p:nvPr/>
        </p:nvSpPr>
        <p:spPr>
          <a:xfrm>
            <a:off x="5249356" y="1536481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2DF940-8E69-401F-8965-BE0815894372}"/>
              </a:ext>
            </a:extLst>
          </p:cNvPr>
          <p:cNvSpPr txBox="1"/>
          <p:nvPr/>
        </p:nvSpPr>
        <p:spPr>
          <a:xfrm>
            <a:off x="6627621" y="1007404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4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2"/>
            <a:ext cx="957727" cy="62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6994645" y="1376736"/>
            <a:ext cx="1244677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4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D428119-15B9-4F4A-A2E2-13D9B4D94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8873" y="3427492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7334571-1D4C-499B-BEDF-6CDC89E9C333}"/>
                </a:ext>
              </a:extLst>
            </p:cNvPr>
            <p:cNvSpPr txBox="1"/>
            <p:nvPr/>
          </p:nvSpPr>
          <p:spPr>
            <a:xfrm>
              <a:off x="4714326" y="338801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α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DFF52C8-60BA-415E-BC87-118073DC9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4227" y="3212696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AAA0189-37A4-422E-8D3D-3DA3F5F62B57}"/>
                </a:ext>
              </a:extLst>
            </p:cNvPr>
            <p:cNvSpPr txBox="1"/>
            <p:nvPr/>
          </p:nvSpPr>
          <p:spPr>
            <a:xfrm>
              <a:off x="5277602" y="1518515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75973EE-EEBF-4C1B-B493-3B2FAD1C7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1905" y="1787760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7AA33A5-37D0-4B52-8865-A964ACE7A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880" y="1639191"/>
              <a:ext cx="257248" cy="4514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300BA7F-95D8-4041-B81B-F54EFE266E5C}"/>
                </a:ext>
              </a:extLst>
            </p:cNvPr>
            <p:cNvSpPr txBox="1"/>
            <p:nvPr/>
          </p:nvSpPr>
          <p:spPr>
            <a:xfrm>
              <a:off x="6169122" y="1615592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3"/>
            <a:ext cx="957727" cy="62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</p:cNvCxnSpPr>
          <p:nvPr/>
        </p:nvCxnSpPr>
        <p:spPr>
          <a:xfrm>
            <a:off x="6896060" y="1376736"/>
            <a:ext cx="1343262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E369F40-F9AA-41E3-8FB8-676E72CF328F}"/>
              </a:ext>
            </a:extLst>
          </p:cNvPr>
          <p:cNvCxnSpPr>
            <a:cxnSpLocks/>
          </p:cNvCxnSpPr>
          <p:nvPr/>
        </p:nvCxnSpPr>
        <p:spPr>
          <a:xfrm flipH="1" flipV="1">
            <a:off x="2188186" y="2759028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854F90-C578-4DA6-91A2-37B435D9E19D}"/>
              </a:ext>
            </a:extLst>
          </p:cNvPr>
          <p:cNvCxnSpPr>
            <a:cxnSpLocks/>
          </p:cNvCxnSpPr>
          <p:nvPr/>
        </p:nvCxnSpPr>
        <p:spPr>
          <a:xfrm flipH="1" flipV="1">
            <a:off x="3426702" y="1909790"/>
            <a:ext cx="782651" cy="1267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/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0</a:t>
                </a: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blipFill>
                <a:blip r:embed="rId2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19EF982-517B-4332-992A-478CF1323502}"/>
              </a:ext>
            </a:extLst>
          </p:cNvPr>
          <p:cNvCxnSpPr>
            <a:cxnSpLocks/>
          </p:cNvCxnSpPr>
          <p:nvPr/>
        </p:nvCxnSpPr>
        <p:spPr>
          <a:xfrm flipV="1">
            <a:off x="3030821" y="1999034"/>
            <a:ext cx="436783" cy="32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6011D7-0DC8-46B6-9A5A-433CB160A5B7}"/>
              </a:ext>
            </a:extLst>
          </p:cNvPr>
          <p:cNvCxnSpPr>
            <a:cxnSpLocks/>
          </p:cNvCxnSpPr>
          <p:nvPr/>
        </p:nvCxnSpPr>
        <p:spPr>
          <a:xfrm flipH="1">
            <a:off x="2226333" y="2543388"/>
            <a:ext cx="436945" cy="2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C89C32-D22A-40C4-9C33-0CB5AA170DCB}"/>
              </a:ext>
            </a:extLst>
          </p:cNvPr>
          <p:cNvCxnSpPr>
            <a:cxnSpLocks/>
          </p:cNvCxnSpPr>
          <p:nvPr/>
        </p:nvCxnSpPr>
        <p:spPr>
          <a:xfrm flipH="1" flipV="1">
            <a:off x="3871073" y="1881022"/>
            <a:ext cx="1458101" cy="110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5FE1D1-07D2-4A45-B553-EF9E383683F5}"/>
              </a:ext>
            </a:extLst>
          </p:cNvPr>
          <p:cNvCxnSpPr>
            <a:cxnSpLocks/>
          </p:cNvCxnSpPr>
          <p:nvPr/>
        </p:nvCxnSpPr>
        <p:spPr>
          <a:xfrm flipH="1" flipV="1">
            <a:off x="4473883" y="1126081"/>
            <a:ext cx="817734" cy="52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/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1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AD9B49-342F-4EEC-B70B-3C074FFD0646}"/>
              </a:ext>
            </a:extLst>
          </p:cNvPr>
          <p:cNvCxnSpPr/>
          <p:nvPr/>
        </p:nvCxnSpPr>
        <p:spPr>
          <a:xfrm flipV="1">
            <a:off x="4349055" y="1165212"/>
            <a:ext cx="124828" cy="21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D502F5-A05E-4A7F-871F-87843EE242DC}"/>
              </a:ext>
            </a:extLst>
          </p:cNvPr>
          <p:cNvCxnSpPr/>
          <p:nvPr/>
        </p:nvCxnSpPr>
        <p:spPr>
          <a:xfrm flipH="1">
            <a:off x="3971826" y="1730105"/>
            <a:ext cx="93215" cy="15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6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E55105-493C-4139-8438-EBF7332E5D82}"/>
              </a:ext>
            </a:extLst>
          </p:cNvPr>
          <p:cNvCxnSpPr>
            <a:cxnSpLocks/>
          </p:cNvCxnSpPr>
          <p:nvPr/>
        </p:nvCxnSpPr>
        <p:spPr>
          <a:xfrm flipV="1">
            <a:off x="4081670" y="1630017"/>
            <a:ext cx="2372139" cy="1961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FC9641-4588-4ED7-AAC2-C1EA4F3A692F}"/>
              </a:ext>
            </a:extLst>
          </p:cNvPr>
          <p:cNvSpPr/>
          <p:nvPr/>
        </p:nvSpPr>
        <p:spPr>
          <a:xfrm>
            <a:off x="6453809" y="1470991"/>
            <a:ext cx="159026" cy="159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F5641C-3C21-448F-8797-6836EEC653D8}"/>
              </a:ext>
            </a:extLst>
          </p:cNvPr>
          <p:cNvSpPr/>
          <p:nvPr/>
        </p:nvSpPr>
        <p:spPr>
          <a:xfrm>
            <a:off x="3922644" y="3591339"/>
            <a:ext cx="159026" cy="159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16BDA9-E60B-4F35-B418-9C3FAB12A079}"/>
              </a:ext>
            </a:extLst>
          </p:cNvPr>
          <p:cNvSpPr txBox="1"/>
          <p:nvPr/>
        </p:nvSpPr>
        <p:spPr>
          <a:xfrm>
            <a:off x="6533322" y="136583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78473-2F92-43B5-8524-037821D27695}"/>
              </a:ext>
            </a:extLst>
          </p:cNvPr>
          <p:cNvSpPr txBox="1"/>
          <p:nvPr/>
        </p:nvSpPr>
        <p:spPr>
          <a:xfrm>
            <a:off x="3258043" y="348618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,y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147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7A3B2BF-9F4A-4817-B0EF-B23F81389E82}"/>
              </a:ext>
            </a:extLst>
          </p:cNvPr>
          <p:cNvGrpSpPr/>
          <p:nvPr/>
        </p:nvGrpSpPr>
        <p:grpSpPr>
          <a:xfrm>
            <a:off x="1325216" y="2160105"/>
            <a:ext cx="9325119" cy="2537791"/>
            <a:chOff x="1325216" y="2160105"/>
            <a:chExt cx="9325119" cy="253779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E8664C7-41BF-4511-9515-F1275BA6BA5D}"/>
                </a:ext>
              </a:extLst>
            </p:cNvPr>
            <p:cNvGrpSpPr/>
            <p:nvPr/>
          </p:nvGrpSpPr>
          <p:grpSpPr>
            <a:xfrm>
              <a:off x="1325216" y="2160105"/>
              <a:ext cx="9325119" cy="2537791"/>
              <a:chOff x="1484241" y="2027583"/>
              <a:chExt cx="9325119" cy="253779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A54850-1F68-45B3-A6EF-0FC5B6CCC094}"/>
                  </a:ext>
                </a:extLst>
              </p:cNvPr>
              <p:cNvSpPr/>
              <p:nvPr/>
            </p:nvSpPr>
            <p:spPr>
              <a:xfrm>
                <a:off x="1484241" y="2030896"/>
                <a:ext cx="1073427" cy="911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Desired</a:t>
                </a:r>
              </a:p>
              <a:p>
                <a:pPr algn="ctr"/>
                <a:r>
                  <a:rPr lang="en-GB" dirty="0"/>
                  <a:t>Global</a:t>
                </a:r>
              </a:p>
              <a:p>
                <a:pPr algn="ctr"/>
                <a:r>
                  <a:rPr lang="en-GB" dirty="0"/>
                  <a:t>Positions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A7768B-17CD-48DB-A6C4-13DAB6366245}"/>
                  </a:ext>
                </a:extLst>
              </p:cNvPr>
              <p:cNvSpPr/>
              <p:nvPr/>
            </p:nvSpPr>
            <p:spPr>
              <a:xfrm>
                <a:off x="3339547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Inverse</a:t>
                </a:r>
              </a:p>
              <a:p>
                <a:pPr algn="ctr"/>
                <a:r>
                  <a:rPr lang="en-GB" dirty="0"/>
                  <a:t>Kinematics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3906CC6-C01B-46D7-A6C7-8935E58F110F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 flipV="1">
                <a:off x="2557668" y="2484783"/>
                <a:ext cx="781879" cy="16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72F815B-5DC8-4020-9CB6-F4E6F565EF79}"/>
                  </a:ext>
                </a:extLst>
              </p:cNvPr>
              <p:cNvSpPr/>
              <p:nvPr/>
            </p:nvSpPr>
            <p:spPr>
              <a:xfrm>
                <a:off x="6705601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PID Joint</a:t>
                </a:r>
              </a:p>
              <a:p>
                <a:pPr algn="ctr"/>
                <a:r>
                  <a:rPr lang="en-GB" dirty="0"/>
                  <a:t>Position</a:t>
                </a:r>
              </a:p>
              <a:p>
                <a:pPr algn="ctr"/>
                <a:r>
                  <a:rPr lang="en-GB" dirty="0"/>
                  <a:t>Controllers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ACA8FC3-552C-4BE9-9711-E440C7D96EDE}"/>
                  </a:ext>
                </a:extLst>
              </p:cNvPr>
              <p:cNvSpPr/>
              <p:nvPr/>
            </p:nvSpPr>
            <p:spPr>
              <a:xfrm>
                <a:off x="8719933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Plant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A2C2A79-9DF1-4B28-9C0E-0684AF9D5198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7938054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4076D96-9FAB-4074-966B-3DE38337D2C6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9952386" y="2484783"/>
                <a:ext cx="8569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21839F0-70CE-4ABD-9DC0-F56348E7AF80}"/>
                  </a:ext>
                </a:extLst>
              </p:cNvPr>
              <p:cNvSpPr/>
              <p:nvPr/>
            </p:nvSpPr>
            <p:spPr>
              <a:xfrm>
                <a:off x="5353879" y="2186609"/>
                <a:ext cx="569843" cy="5963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7192747-629E-44B1-ACE9-6136F05A5B5F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5437331" y="2273942"/>
                <a:ext cx="402939" cy="4216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FCE53FF-7E19-4E6B-AC69-5D4DCBC461C4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5437331" y="2273942"/>
                <a:ext cx="402939" cy="4216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34418F5-4AED-4330-8311-3849EE1C5E97}"/>
                  </a:ext>
                </a:extLst>
              </p:cNvPr>
              <p:cNvCxnSpPr>
                <a:cxnSpLocks/>
                <a:stCxn id="5" idx="3"/>
                <a:endCxn id="28" idx="2"/>
              </p:cNvCxnSpPr>
              <p:nvPr/>
            </p:nvCxnSpPr>
            <p:spPr>
              <a:xfrm>
                <a:off x="4572000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BA30C66-EC96-4F49-9CA6-59C18E26D00E}"/>
                  </a:ext>
                </a:extLst>
              </p:cNvPr>
              <p:cNvCxnSpPr>
                <a:cxnSpLocks/>
                <a:stCxn id="28" idx="6"/>
                <a:endCxn id="11" idx="1"/>
              </p:cNvCxnSpPr>
              <p:nvPr/>
            </p:nvCxnSpPr>
            <p:spPr>
              <a:xfrm>
                <a:off x="5923722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663CD7-866B-4C3C-B1C4-C4056FF3FE20}"/>
                  </a:ext>
                </a:extLst>
              </p:cNvPr>
              <p:cNvSpPr txBox="1"/>
              <p:nvPr/>
            </p:nvSpPr>
            <p:spPr>
              <a:xfrm>
                <a:off x="5323107" y="230011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+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9F2EA1F-79DB-4E74-8BD9-2EA36FE94F93}"/>
                  </a:ext>
                </a:extLst>
              </p:cNvPr>
              <p:cNvSpPr txBox="1"/>
              <p:nvPr/>
            </p:nvSpPr>
            <p:spPr>
              <a:xfrm>
                <a:off x="5511201" y="2457557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-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C9E1516-DCBF-4202-AD55-7927D6F80594}"/>
                  </a:ext>
                </a:extLst>
              </p:cNvPr>
              <p:cNvSpPr/>
              <p:nvPr/>
            </p:nvSpPr>
            <p:spPr>
              <a:xfrm>
                <a:off x="7712766" y="3650974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Joint</a:t>
                </a:r>
              </a:p>
              <a:p>
                <a:pPr algn="ctr"/>
                <a:r>
                  <a:rPr lang="en-GB" dirty="0"/>
                  <a:t>Angle</a:t>
                </a:r>
              </a:p>
              <a:p>
                <a:pPr algn="ctr"/>
                <a:r>
                  <a:rPr lang="en-GB" dirty="0"/>
                  <a:t>Sensors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AEB4BCC-076C-414D-9FC5-654DEEDA3F26}"/>
                </a:ext>
              </a:extLst>
            </p:cNvPr>
            <p:cNvCxnSpPr>
              <a:endCxn id="67" idx="3"/>
            </p:cNvCxnSpPr>
            <p:nvPr/>
          </p:nvCxnSpPr>
          <p:spPr>
            <a:xfrm flipH="1">
              <a:off x="8786194" y="4240696"/>
              <a:ext cx="14356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AFF150-DFA5-4F0F-9A64-9E144770F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1848" y="2617304"/>
              <a:ext cx="0" cy="1623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49712C-F1AD-4926-8F79-EB73F3362D0D}"/>
                </a:ext>
              </a:extLst>
            </p:cNvPr>
            <p:cNvCxnSpPr>
              <a:cxnSpLocks/>
              <a:endCxn id="28" idx="4"/>
            </p:cNvCxnSpPr>
            <p:nvPr/>
          </p:nvCxnSpPr>
          <p:spPr>
            <a:xfrm flipV="1">
              <a:off x="5479774" y="2915478"/>
              <a:ext cx="2" cy="1325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70E8DB1-6ACA-40BF-8436-F0423E85A96A}"/>
                </a:ext>
              </a:extLst>
            </p:cNvPr>
            <p:cNvCxnSpPr>
              <a:stCxn id="67" idx="1"/>
            </p:cNvCxnSpPr>
            <p:nvPr/>
          </p:nvCxnSpPr>
          <p:spPr>
            <a:xfrm flipH="1">
              <a:off x="5479775" y="4240696"/>
              <a:ext cx="2073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B09FAF-6595-41F3-8D4F-3F9F7B190518}"/>
              </a:ext>
            </a:extLst>
          </p:cNvPr>
          <p:cNvSpPr txBox="1"/>
          <p:nvPr/>
        </p:nvSpPr>
        <p:spPr>
          <a:xfrm>
            <a:off x="2404764" y="2247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x</a:t>
            </a:r>
            <a:r>
              <a:rPr lang="en-GB" baseline="-25000" dirty="0">
                <a:solidFill>
                  <a:srgbClr val="002060"/>
                </a:solidFill>
              </a:rPr>
              <a:t>d</a:t>
            </a:r>
            <a:r>
              <a:rPr lang="en-GB" dirty="0">
                <a:solidFill>
                  <a:srgbClr val="002060"/>
                </a:solidFill>
              </a:rPr>
              <a:t>,y</a:t>
            </a:r>
            <a:r>
              <a:rPr lang="en-GB" baseline="-25000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D17476-D79B-4EAE-A6E3-6C90714AC61B}"/>
              </a:ext>
            </a:extLst>
          </p:cNvPr>
          <p:cNvSpPr txBox="1"/>
          <p:nvPr/>
        </p:nvSpPr>
        <p:spPr>
          <a:xfrm>
            <a:off x="4405390" y="226993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0d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7295BC-7E38-4F31-A9C3-774753CA5D1D}"/>
              </a:ext>
            </a:extLst>
          </p:cNvPr>
          <p:cNvSpPr txBox="1"/>
          <p:nvPr/>
        </p:nvSpPr>
        <p:spPr>
          <a:xfrm>
            <a:off x="6213710" y="3893859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0A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5E02A7-C41E-4D67-9848-1A82E50F8B1E}"/>
              </a:ext>
            </a:extLst>
          </p:cNvPr>
          <p:cNvSpPr txBox="1"/>
          <p:nvPr/>
        </p:nvSpPr>
        <p:spPr>
          <a:xfrm>
            <a:off x="5735982" y="2286588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0e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0BABDD-BB15-4141-A6F7-01D6497CB3CE}"/>
              </a:ext>
            </a:extLst>
          </p:cNvPr>
          <p:cNvSpPr txBox="1"/>
          <p:nvPr/>
        </p:nvSpPr>
        <p:spPr>
          <a:xfrm>
            <a:off x="7855943" y="22699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u</a:t>
            </a:r>
            <a:r>
              <a:rPr lang="en-GB" baseline="-25000" dirty="0">
                <a:solidFill>
                  <a:srgbClr val="002060"/>
                </a:solidFill>
              </a:rPr>
              <a:t>0</a:t>
            </a:r>
            <a:r>
              <a:rPr lang="en-GB" dirty="0">
                <a:solidFill>
                  <a:srgbClr val="002060"/>
                </a:solidFill>
              </a:rPr>
              <a:t>,u</a:t>
            </a:r>
            <a:r>
              <a:rPr lang="en-GB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9CFA6D-5DC6-4EBE-AAAE-AC1A4CA8C928}"/>
              </a:ext>
            </a:extLst>
          </p:cNvPr>
          <p:cNvSpPr txBox="1"/>
          <p:nvPr/>
        </p:nvSpPr>
        <p:spPr>
          <a:xfrm>
            <a:off x="9912630" y="1963422"/>
            <a:ext cx="1528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Motor Shaft </a:t>
            </a:r>
          </a:p>
          <a:p>
            <a:pPr algn="ctr"/>
            <a:r>
              <a:rPr lang="en-GB" dirty="0">
                <a:solidFill>
                  <a:srgbClr val="002060"/>
                </a:solidFill>
              </a:rPr>
              <a:t>Positions (rad)</a:t>
            </a:r>
            <a:endParaRPr lang="en-GB" baseline="-2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5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74C73068-4766-4E8D-B0B3-051FEEABBB0C}"/>
              </a:ext>
            </a:extLst>
          </p:cNvPr>
          <p:cNvGrpSpPr/>
          <p:nvPr/>
        </p:nvGrpSpPr>
        <p:grpSpPr>
          <a:xfrm>
            <a:off x="4678846" y="822712"/>
            <a:ext cx="2824926" cy="914400"/>
            <a:chOff x="3668643" y="795131"/>
            <a:chExt cx="2824926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2F815B-5DC8-4020-9CB6-F4E6F565EF79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PID Joint</a:t>
              </a:r>
            </a:p>
            <a:p>
              <a:pPr algn="ctr"/>
              <a:r>
                <a:rPr lang="en-GB" dirty="0"/>
                <a:t>Position</a:t>
              </a:r>
            </a:p>
            <a:p>
              <a:pPr algn="ctr"/>
              <a:r>
                <a:rPr lang="en-GB" dirty="0"/>
                <a:t>Controllers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2C2A79-9DF1-4B28-9C0E-0684AF9D519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A30C66-EC96-4F49-9CA6-59C18E26D00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5E02A7-C41E-4D67-9848-1A82E50F8B1E}"/>
                </a:ext>
              </a:extLst>
            </p:cNvPr>
            <p:cNvSpPr txBox="1"/>
            <p:nvPr/>
          </p:nvSpPr>
          <p:spPr>
            <a:xfrm>
              <a:off x="3668643" y="921614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0e</a:t>
              </a:r>
              <a:r>
                <a:rPr lang="en-GB" dirty="0"/>
                <a:t>,</a:t>
              </a:r>
              <a:r>
                <a:rPr lang="el-GR" dirty="0"/>
                <a:t>θ</a:t>
              </a:r>
              <a:r>
                <a:rPr lang="en-GB" baseline="-25000" dirty="0"/>
                <a:t>1e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0BABDD-BB15-4141-A6F7-01D6497CB3CE}"/>
                </a:ext>
              </a:extLst>
            </p:cNvPr>
            <p:cNvSpPr txBox="1"/>
            <p:nvPr/>
          </p:nvSpPr>
          <p:spPr>
            <a:xfrm>
              <a:off x="5788604" y="904965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  <a:r>
                <a:rPr lang="en-GB" baseline="-25000" dirty="0"/>
                <a:t>0</a:t>
              </a:r>
              <a:r>
                <a:rPr lang="en-GB" dirty="0"/>
                <a:t>,u</a:t>
              </a:r>
              <a:r>
                <a:rPr lang="en-GB" baseline="-25000" dirty="0"/>
                <a:t>1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3DF510A-08FB-4301-B76E-F82BE50217DB}"/>
              </a:ext>
            </a:extLst>
          </p:cNvPr>
          <p:cNvSpPr txBox="1"/>
          <p:nvPr/>
        </p:nvSpPr>
        <p:spPr>
          <a:xfrm>
            <a:off x="5858713" y="189654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=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F6688C-021F-4834-A894-BE9098595E14}"/>
              </a:ext>
            </a:extLst>
          </p:cNvPr>
          <p:cNvGrpSpPr/>
          <p:nvPr/>
        </p:nvGrpSpPr>
        <p:grpSpPr>
          <a:xfrm>
            <a:off x="3079391" y="2708094"/>
            <a:ext cx="6023835" cy="2871025"/>
            <a:chOff x="3079391" y="2708094"/>
            <a:chExt cx="6023835" cy="287102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186574-C894-456F-AEA1-96C7ECA151FB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3082180" y="4149487"/>
              <a:ext cx="21025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D5B13-F0A6-4A2C-982D-A53ABE936BC8}"/>
                </a:ext>
              </a:extLst>
            </p:cNvPr>
            <p:cNvSpPr txBox="1"/>
            <p:nvPr/>
          </p:nvSpPr>
          <p:spPr>
            <a:xfrm>
              <a:off x="3079391" y="3790601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0e</a:t>
              </a:r>
              <a:r>
                <a:rPr lang="en-GB" dirty="0"/>
                <a:t>,</a:t>
              </a:r>
              <a:r>
                <a:rPr lang="el-GR" dirty="0"/>
                <a:t>θ</a:t>
              </a:r>
              <a:r>
                <a:rPr lang="en-GB" baseline="-25000" dirty="0"/>
                <a:t>1e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A0BFE02-35E9-48CD-BB8C-74BEDD235C9E}"/>
                </a:ext>
              </a:extLst>
            </p:cNvPr>
            <p:cNvCxnSpPr>
              <a:cxnSpLocks/>
            </p:cNvCxnSpPr>
            <p:nvPr/>
          </p:nvCxnSpPr>
          <p:spPr>
            <a:xfrm>
              <a:off x="8321347" y="4148413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26D759-F5E0-450D-B63C-FC7D4A9386F6}"/>
                </a:ext>
              </a:extLst>
            </p:cNvPr>
            <p:cNvSpPr txBox="1"/>
            <p:nvPr/>
          </p:nvSpPr>
          <p:spPr>
            <a:xfrm>
              <a:off x="8398261" y="3801047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  <a:r>
                <a:rPr lang="en-GB" baseline="-25000" dirty="0"/>
                <a:t>0</a:t>
              </a:r>
              <a:r>
                <a:rPr lang="en-GB" dirty="0"/>
                <a:t>,u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FBC36E-DC1D-4399-BD8C-56FCF745E1E9}"/>
                </a:ext>
              </a:extLst>
            </p:cNvPr>
            <p:cNvSpPr/>
            <p:nvPr/>
          </p:nvSpPr>
          <p:spPr>
            <a:xfrm>
              <a:off x="6198031" y="2825411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A898776-0D57-476E-8E86-8E78A59369DA}"/>
                </a:ext>
              </a:extLst>
            </p:cNvPr>
            <p:cNvSpPr/>
            <p:nvPr/>
          </p:nvSpPr>
          <p:spPr>
            <a:xfrm>
              <a:off x="6198030" y="3905463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Ki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8E3621-3FD9-4A65-8C9B-18006D79AACF}"/>
                </a:ext>
              </a:extLst>
            </p:cNvPr>
            <p:cNvSpPr/>
            <p:nvPr/>
          </p:nvSpPr>
          <p:spPr>
            <a:xfrm>
              <a:off x="6198030" y="4985516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097B666-3EE4-4AF1-921B-D64411133DC6}"/>
                    </a:ext>
                  </a:extLst>
                </p:cNvPr>
                <p:cNvSpPr/>
                <p:nvPr/>
              </p:nvSpPr>
              <p:spPr>
                <a:xfrm>
                  <a:off x="5184721" y="3801047"/>
                  <a:ext cx="619675" cy="69687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097B666-3EE4-4AF1-921B-D64411133D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21" y="3801047"/>
                  <a:ext cx="619675" cy="69687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EFF07D-AE68-4304-9E5E-51A063FB648F}"/>
                    </a:ext>
                  </a:extLst>
                </p:cNvPr>
                <p:cNvSpPr/>
                <p:nvPr/>
              </p:nvSpPr>
              <p:spPr>
                <a:xfrm>
                  <a:off x="5184721" y="4882240"/>
                  <a:ext cx="619675" cy="69687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EFF07D-AE68-4304-9E5E-51A063FB6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21" y="4882240"/>
                  <a:ext cx="619675" cy="69687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E6DB821-A10F-47BD-A0FE-ED110C652BCE}"/>
                </a:ext>
              </a:extLst>
            </p:cNvPr>
            <p:cNvCxnSpPr>
              <a:stCxn id="44" idx="3"/>
              <a:endCxn id="40" idx="1"/>
            </p:cNvCxnSpPr>
            <p:nvPr/>
          </p:nvCxnSpPr>
          <p:spPr>
            <a:xfrm>
              <a:off x="5804396" y="4149487"/>
              <a:ext cx="393634" cy="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16129E0-440D-48D0-BBD3-B1A0D2E867B6}"/>
                </a:ext>
              </a:extLst>
            </p:cNvPr>
            <p:cNvCxnSpPr>
              <a:endCxn id="46" idx="1"/>
            </p:cNvCxnSpPr>
            <p:nvPr/>
          </p:nvCxnSpPr>
          <p:spPr>
            <a:xfrm>
              <a:off x="4473658" y="5230679"/>
              <a:ext cx="7110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C86EC1-204B-4C0F-97F9-773CD77EEC24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4473658" y="3068295"/>
              <a:ext cx="1724373" cy="2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F73F03-56AD-46D1-9AF2-F04AE190C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3658" y="3070575"/>
              <a:ext cx="0" cy="21496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E2F624-1888-46A1-B9D8-1CB30E112DD2}"/>
                </a:ext>
              </a:extLst>
            </p:cNvPr>
            <p:cNvCxnSpPr>
              <a:stCxn id="46" idx="3"/>
              <a:endCxn id="41" idx="1"/>
            </p:cNvCxnSpPr>
            <p:nvPr/>
          </p:nvCxnSpPr>
          <p:spPr>
            <a:xfrm>
              <a:off x="5804396" y="5230680"/>
              <a:ext cx="3936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F06CBAE-3845-43CC-9C14-7BFB315D80DE}"/>
                </a:ext>
              </a:extLst>
            </p:cNvPr>
            <p:cNvSpPr/>
            <p:nvPr/>
          </p:nvSpPr>
          <p:spPr>
            <a:xfrm>
              <a:off x="7778586" y="3847231"/>
              <a:ext cx="569843" cy="5963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70AD6E7-4168-4741-AB47-3FFF0247C026}"/>
                </a:ext>
              </a:extLst>
            </p:cNvPr>
            <p:cNvCxnSpPr>
              <a:stCxn id="60" idx="1"/>
              <a:endCxn id="60" idx="5"/>
            </p:cNvCxnSpPr>
            <p:nvPr/>
          </p:nvCxnSpPr>
          <p:spPr>
            <a:xfrm>
              <a:off x="7862038" y="3934564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CE7A17-CB80-42BF-AE94-BA934373C350}"/>
                </a:ext>
              </a:extLst>
            </p:cNvPr>
            <p:cNvCxnSpPr>
              <a:stCxn id="60" idx="3"/>
              <a:endCxn id="60" idx="7"/>
            </p:cNvCxnSpPr>
            <p:nvPr/>
          </p:nvCxnSpPr>
          <p:spPr>
            <a:xfrm flipV="1">
              <a:off x="7862038" y="3934564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B9CA7A0-FEF6-413A-B9E3-437A530BCB90}"/>
                </a:ext>
              </a:extLst>
            </p:cNvPr>
            <p:cNvCxnSpPr>
              <a:stCxn id="40" idx="3"/>
              <a:endCxn id="60" idx="2"/>
            </p:cNvCxnSpPr>
            <p:nvPr/>
          </p:nvCxnSpPr>
          <p:spPr>
            <a:xfrm flipV="1">
              <a:off x="6817705" y="4145405"/>
              <a:ext cx="960881" cy="5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C1AE2579-CB8B-489D-847D-DBB86FCFF2FD}"/>
                </a:ext>
              </a:extLst>
            </p:cNvPr>
            <p:cNvCxnSpPr>
              <a:endCxn id="60" idx="0"/>
            </p:cNvCxnSpPr>
            <p:nvPr/>
          </p:nvCxnSpPr>
          <p:spPr>
            <a:xfrm>
              <a:off x="6817705" y="3068295"/>
              <a:ext cx="1245803" cy="7789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D54B1EC-4B37-45DE-B77F-9175A2BBABCE}"/>
                </a:ext>
              </a:extLst>
            </p:cNvPr>
            <p:cNvCxnSpPr>
              <a:endCxn id="60" idx="4"/>
            </p:cNvCxnSpPr>
            <p:nvPr/>
          </p:nvCxnSpPr>
          <p:spPr>
            <a:xfrm flipV="1">
              <a:off x="8063507" y="4443578"/>
              <a:ext cx="1" cy="7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880946-96FE-4B28-BBAE-25EA45DC4100}"/>
                </a:ext>
              </a:extLst>
            </p:cNvPr>
            <p:cNvCxnSpPr>
              <a:stCxn id="41" idx="3"/>
            </p:cNvCxnSpPr>
            <p:nvPr/>
          </p:nvCxnSpPr>
          <p:spPr>
            <a:xfrm flipV="1">
              <a:off x="6817705" y="5230679"/>
              <a:ext cx="1245802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6D667D-F014-4133-970F-C0B96E1A1FAF}"/>
                </a:ext>
              </a:extLst>
            </p:cNvPr>
            <p:cNvSpPr txBox="1"/>
            <p:nvPr/>
          </p:nvSpPr>
          <p:spPr>
            <a:xfrm>
              <a:off x="7923222" y="38008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7001E40-A728-4FD2-9064-A06C8FA2D7CF}"/>
                </a:ext>
              </a:extLst>
            </p:cNvPr>
            <p:cNvSpPr txBox="1"/>
            <p:nvPr/>
          </p:nvSpPr>
          <p:spPr>
            <a:xfrm>
              <a:off x="7734530" y="3960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7DB1285-21E9-49B0-876A-87CC44080495}"/>
                </a:ext>
              </a:extLst>
            </p:cNvPr>
            <p:cNvSpPr txBox="1"/>
            <p:nvPr/>
          </p:nvSpPr>
          <p:spPr>
            <a:xfrm>
              <a:off x="7919143" y="41206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727C0E-CFF5-4F88-9009-7C392E5B6E9F}"/>
                </a:ext>
              </a:extLst>
            </p:cNvPr>
            <p:cNvSpPr txBox="1"/>
            <p:nvPr/>
          </p:nvSpPr>
          <p:spPr>
            <a:xfrm>
              <a:off x="6832096" y="2708094"/>
              <a:ext cx="13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Proportional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8D9B4C-4A26-479D-A49D-F10B1B94089E}"/>
                </a:ext>
              </a:extLst>
            </p:cNvPr>
            <p:cNvSpPr txBox="1"/>
            <p:nvPr/>
          </p:nvSpPr>
          <p:spPr>
            <a:xfrm>
              <a:off x="6815804" y="3811265"/>
              <a:ext cx="912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Integral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876CBE0-5805-40AA-ADCC-62A24404F2ED}"/>
                </a:ext>
              </a:extLst>
            </p:cNvPr>
            <p:cNvSpPr txBox="1"/>
            <p:nvPr/>
          </p:nvSpPr>
          <p:spPr>
            <a:xfrm>
              <a:off x="6857681" y="49131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Derivative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91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227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35</cp:revision>
  <dcterms:created xsi:type="dcterms:W3CDTF">2018-10-15T15:36:07Z</dcterms:created>
  <dcterms:modified xsi:type="dcterms:W3CDTF">2018-11-29T14:46:50Z</dcterms:modified>
</cp:coreProperties>
</file>