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96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18</cp:revision>
  <dcterms:created xsi:type="dcterms:W3CDTF">2018-10-15T15:36:07Z</dcterms:created>
  <dcterms:modified xsi:type="dcterms:W3CDTF">2018-10-16T17:02:33Z</dcterms:modified>
</cp:coreProperties>
</file>