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7" r:id="rId3"/>
    <p:sldId id="295" r:id="rId4"/>
    <p:sldId id="298" r:id="rId5"/>
    <p:sldId id="296" r:id="rId6"/>
    <p:sldId id="299" r:id="rId7"/>
    <p:sldId id="294" r:id="rId8"/>
    <p:sldId id="300" r:id="rId9"/>
    <p:sldId id="293" r:id="rId10"/>
    <p:sldId id="301" r:id="rId11"/>
    <p:sldId id="292" r:id="rId12"/>
    <p:sldId id="302" r:id="rId13"/>
    <p:sldId id="291" r:id="rId14"/>
    <p:sldId id="304" r:id="rId15"/>
    <p:sldId id="290" r:id="rId16"/>
    <p:sldId id="303" r:id="rId17"/>
    <p:sldId id="289" r:id="rId18"/>
    <p:sldId id="305" r:id="rId19"/>
    <p:sldId id="288" r:id="rId20"/>
    <p:sldId id="306" r:id="rId21"/>
    <p:sldId id="287" r:id="rId22"/>
    <p:sldId id="307" r:id="rId23"/>
    <p:sldId id="285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34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6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1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6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5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8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0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6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40D0-2733-4716-9A6E-529BFAE8A9A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C675-E648-40A8-BC1D-27DD4366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0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53" y="2243016"/>
            <a:ext cx="5444940" cy="3071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53" y="4437795"/>
            <a:ext cx="828675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8" y="226646"/>
            <a:ext cx="4647931" cy="6418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9323" y="696518"/>
            <a:ext cx="176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LINK RODS: Steel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20A7B-DD1F-48AC-BA78-348153ED4369}"/>
              </a:ext>
            </a:extLst>
          </p:cNvPr>
          <p:cNvSpPr txBox="1"/>
          <p:nvPr/>
        </p:nvSpPr>
        <p:spPr>
          <a:xfrm>
            <a:off x="4719622" y="5915025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 M_4</a:t>
            </a:r>
          </a:p>
        </p:txBody>
      </p:sp>
    </p:spTree>
    <p:extLst>
      <p:ext uri="{BB962C8B-B14F-4D97-AF65-F5344CB8AC3E}">
        <p14:creationId xmlns:p14="http://schemas.microsoft.com/office/powerpoint/2010/main" val="374728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228123" y="5173785"/>
            <a:ext cx="37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L8 Aluminium Tube Cover: Aluminium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34585" y="3806092"/>
            <a:ext cx="1764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 = 447mm</a:t>
            </a:r>
          </a:p>
          <a:p>
            <a:r>
              <a:rPr lang="en-GB" dirty="0"/>
              <a:t>OD = 63.4 mm</a:t>
            </a:r>
          </a:p>
          <a:p>
            <a:r>
              <a:rPr lang="en-GB" dirty="0"/>
              <a:t>ID = 60 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BEB114-76B1-4F31-951D-55B629A107B8}"/>
              </a:ext>
            </a:extLst>
          </p:cNvPr>
          <p:cNvSpPr txBox="1"/>
          <p:nvPr/>
        </p:nvSpPr>
        <p:spPr>
          <a:xfrm>
            <a:off x="9362830" y="596348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COM2b</a:t>
            </a:r>
          </a:p>
        </p:txBody>
      </p:sp>
    </p:spTree>
    <p:extLst>
      <p:ext uri="{BB962C8B-B14F-4D97-AF65-F5344CB8AC3E}">
        <p14:creationId xmlns:p14="http://schemas.microsoft.com/office/powerpoint/2010/main" val="208338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262" y="304800"/>
            <a:ext cx="37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L8 Aluminium Tube Cover: Aluminium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92" y="867966"/>
            <a:ext cx="7640394" cy="2972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92" y="3040550"/>
            <a:ext cx="77152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9969"/>
            <a:ext cx="3803427" cy="5248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03598-0580-4299-B6AB-BED6DD124AEF}"/>
              </a:ext>
            </a:extLst>
          </p:cNvPr>
          <p:cNvSpPr txBox="1"/>
          <p:nvPr/>
        </p:nvSpPr>
        <p:spPr>
          <a:xfrm>
            <a:off x="4719622" y="5915025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 M_x5</a:t>
            </a:r>
          </a:p>
        </p:txBody>
      </p:sp>
    </p:spTree>
    <p:extLst>
      <p:ext uri="{BB962C8B-B14F-4D97-AF65-F5344CB8AC3E}">
        <p14:creationId xmlns:p14="http://schemas.microsoft.com/office/powerpoint/2010/main" val="65726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155805" y="5663589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MAXON MOTOR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9538" y="4603262"/>
            <a:ext cx="171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Length: 108 mm</a:t>
            </a:r>
          </a:p>
          <a:p>
            <a:r>
              <a:rPr lang="en-GB" dirty="0"/>
              <a:t>OD = 32mm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A7342-93D7-422B-A678-12973E3CFC86}"/>
              </a:ext>
            </a:extLst>
          </p:cNvPr>
          <p:cNvSpPr txBox="1"/>
          <p:nvPr/>
        </p:nvSpPr>
        <p:spPr>
          <a:xfrm>
            <a:off x="9362830" y="596348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COM2c</a:t>
            </a:r>
          </a:p>
        </p:txBody>
      </p:sp>
    </p:spTree>
    <p:extLst>
      <p:ext uri="{BB962C8B-B14F-4D97-AF65-F5344CB8AC3E}">
        <p14:creationId xmlns:p14="http://schemas.microsoft.com/office/powerpoint/2010/main" val="180827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0974" y="122481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MAXON MOTOR</a:t>
            </a:r>
          </a:p>
        </p:txBody>
      </p:sp>
    </p:spTree>
    <p:extLst>
      <p:ext uri="{BB962C8B-B14F-4D97-AF65-F5344CB8AC3E}">
        <p14:creationId xmlns:p14="http://schemas.microsoft.com/office/powerpoint/2010/main" val="205518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212423" y="4728308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OD = 63.5mm</a:t>
            </a:r>
          </a:p>
          <a:p>
            <a:r>
              <a:rPr lang="en-GB" dirty="0"/>
              <a:t>Thickness = 4mm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049" y="5593806"/>
            <a:ext cx="256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L9 Link Cover: Aluminium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C974F-E8EB-4DF3-851E-04ED5C6D174E}"/>
              </a:ext>
            </a:extLst>
          </p:cNvPr>
          <p:cNvSpPr txBox="1"/>
          <p:nvPr/>
        </p:nvSpPr>
        <p:spPr>
          <a:xfrm>
            <a:off x="91712" y="1457584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COM-neg1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2E814-6B92-4EEB-8152-C81752424D9A}"/>
              </a:ext>
            </a:extLst>
          </p:cNvPr>
          <p:cNvSpPr txBox="1"/>
          <p:nvPr/>
        </p:nvSpPr>
        <p:spPr>
          <a:xfrm>
            <a:off x="4966903" y="1549285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COM2d</a:t>
            </a:r>
          </a:p>
        </p:txBody>
      </p:sp>
    </p:spTree>
    <p:extLst>
      <p:ext uri="{BB962C8B-B14F-4D97-AF65-F5344CB8AC3E}">
        <p14:creationId xmlns:p14="http://schemas.microsoft.com/office/powerpoint/2010/main" val="394506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7618" y="83959"/>
            <a:ext cx="256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L9 Link Cover: Aluminium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189" y="828920"/>
            <a:ext cx="2857500" cy="537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583" y="692150"/>
            <a:ext cx="78105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94" y="828920"/>
            <a:ext cx="3786435" cy="5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565292" y="4689231"/>
            <a:ext cx="220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Thickness = 12.81mm</a:t>
            </a:r>
          </a:p>
          <a:p>
            <a:r>
              <a:rPr lang="en-GB" dirty="0"/>
              <a:t>OD = 16.99mm</a:t>
            </a:r>
          </a:p>
          <a:p>
            <a:r>
              <a:rPr lang="en-GB" dirty="0"/>
              <a:t>ID = 7.94mm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020" y="5778472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STRAIGHT BEVEL GEAR: Steel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D1854-34E6-4959-8A8E-BA7F27CB38D0}"/>
              </a:ext>
            </a:extLst>
          </p:cNvPr>
          <p:cNvSpPr txBox="1"/>
          <p:nvPr/>
        </p:nvSpPr>
        <p:spPr>
          <a:xfrm>
            <a:off x="4193180" y="279912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COM2e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BD1ED-35BB-42C2-8D6B-56105052581C}"/>
              </a:ext>
            </a:extLst>
          </p:cNvPr>
          <p:cNvSpPr txBox="1"/>
          <p:nvPr/>
        </p:nvSpPr>
        <p:spPr>
          <a:xfrm>
            <a:off x="5705681" y="200718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COM2f</a:t>
            </a:r>
          </a:p>
        </p:txBody>
      </p:sp>
    </p:spTree>
    <p:extLst>
      <p:ext uri="{BB962C8B-B14F-4D97-AF65-F5344CB8AC3E}">
        <p14:creationId xmlns:p14="http://schemas.microsoft.com/office/powerpoint/2010/main" val="307531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52" y="3157415"/>
            <a:ext cx="4074756" cy="352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877" y="2761761"/>
            <a:ext cx="9810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3" y="781539"/>
            <a:ext cx="3922619" cy="5404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7805" y="870410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STRAIGHT BEVEL GEAR: Steel</a:t>
            </a:r>
          </a:p>
        </p:txBody>
      </p:sp>
    </p:spTree>
    <p:extLst>
      <p:ext uri="{BB962C8B-B14F-4D97-AF65-F5344CB8AC3E}">
        <p14:creationId xmlns:p14="http://schemas.microsoft.com/office/powerpoint/2010/main" val="349970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401538" y="3921453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Thickness = 4.76 mm</a:t>
            </a:r>
          </a:p>
          <a:p>
            <a:r>
              <a:rPr lang="en-GB" dirty="0"/>
              <a:t>OD = 28.5 mm</a:t>
            </a:r>
          </a:p>
          <a:p>
            <a:r>
              <a:rPr lang="en-GB" dirty="0"/>
              <a:t>ID = 9.53mm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2362" y="4383118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BEVEL PINION: Steel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C2572-65F8-4654-8F6C-2E97813FFCC6}"/>
              </a:ext>
            </a:extLst>
          </p:cNvPr>
          <p:cNvSpPr txBox="1"/>
          <p:nvPr/>
        </p:nvSpPr>
        <p:spPr>
          <a:xfrm>
            <a:off x="7212422" y="3298787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JCOM 3a</a:t>
            </a:r>
          </a:p>
        </p:txBody>
      </p:sp>
    </p:spTree>
    <p:extLst>
      <p:ext uri="{BB962C8B-B14F-4D97-AF65-F5344CB8AC3E}">
        <p14:creationId xmlns:p14="http://schemas.microsoft.com/office/powerpoint/2010/main" val="8757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17" idx="0"/>
          </p:cNvCxnSpPr>
          <p:nvPr/>
        </p:nvCxnSpPr>
        <p:spPr>
          <a:xfrm flipV="1">
            <a:off x="1336431" y="1690688"/>
            <a:ext cx="0" cy="54451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39260" y="1690688"/>
            <a:ext cx="0" cy="54451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74616" y="1811827"/>
            <a:ext cx="261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23629" y="1811827"/>
            <a:ext cx="550987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521" y="12348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31mm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283200" y="1690688"/>
            <a:ext cx="0" cy="54451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328616" y="1813139"/>
            <a:ext cx="1705707" cy="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07322" y="1811827"/>
            <a:ext cx="2375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07322" y="12348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354mm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783384" y="1690688"/>
            <a:ext cx="0" cy="54451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6738" y="1807915"/>
            <a:ext cx="226646" cy="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83199" y="1807915"/>
            <a:ext cx="273539" cy="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91372" y="135261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66mm</a:t>
            </a:r>
          </a:p>
        </p:txBody>
      </p:sp>
    </p:spTree>
    <p:extLst>
      <p:ext uri="{BB962C8B-B14F-4D97-AF65-F5344CB8AC3E}">
        <p14:creationId xmlns:p14="http://schemas.microsoft.com/office/powerpoint/2010/main" val="250156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2577" y="303487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BEVEL PINION: Steel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52" y="886447"/>
            <a:ext cx="4369655" cy="5051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57" y="951768"/>
            <a:ext cx="742950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6" y="886447"/>
            <a:ext cx="4018020" cy="5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112369" y="33827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 = 103mm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12369" y="366098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 = 11mm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7446" y="4736123"/>
            <a:ext cx="36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ELBOW GEARBOX SHAFT: Aluminium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DAE34-3E35-4A0F-9E0B-5E3B73F48E7B}"/>
              </a:ext>
            </a:extLst>
          </p:cNvPr>
          <p:cNvSpPr txBox="1"/>
          <p:nvPr/>
        </p:nvSpPr>
        <p:spPr>
          <a:xfrm>
            <a:off x="7212423" y="2916830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JCOM 3a</a:t>
            </a:r>
          </a:p>
        </p:txBody>
      </p:sp>
    </p:spTree>
    <p:extLst>
      <p:ext uri="{BB962C8B-B14F-4D97-AF65-F5344CB8AC3E}">
        <p14:creationId xmlns:p14="http://schemas.microsoft.com/office/powerpoint/2010/main" val="379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7539" y="508000"/>
            <a:ext cx="36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ELBOW GEARBOX SHAFT: Aluminium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46" y="1346278"/>
            <a:ext cx="4568015" cy="4455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46" y="1346278"/>
            <a:ext cx="790575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06" y="992554"/>
            <a:ext cx="4141175" cy="57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207137" y="1851013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776307" y="197847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214 mm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70277" y="3227754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OD = 22.2mm</a:t>
            </a:r>
          </a:p>
          <a:p>
            <a:r>
              <a:rPr lang="en-GB" dirty="0"/>
              <a:t>ID = 15.8 mm</a:t>
            </a:r>
          </a:p>
          <a:p>
            <a:r>
              <a:rPr lang="en-GB" dirty="0"/>
              <a:t>Thickness = 6.4 mm</a:t>
            </a:r>
          </a:p>
        </p:txBody>
      </p:sp>
      <p:cxnSp>
        <p:nvCxnSpPr>
          <p:cNvPr id="22" name="Straight Connector 21"/>
          <p:cNvCxnSpPr>
            <a:stCxn id="4" idx="0"/>
          </p:cNvCxnSpPr>
          <p:nvPr/>
        </p:nvCxnSpPr>
        <p:spPr>
          <a:xfrm flipH="1" flipV="1">
            <a:off x="7189563" y="2157046"/>
            <a:ext cx="1" cy="61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10398" y="2095308"/>
            <a:ext cx="202025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0300" y="179539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6.01mm</a:t>
            </a:r>
          </a:p>
        </p:txBody>
      </p:sp>
      <p:cxnSp>
        <p:nvCxnSpPr>
          <p:cNvPr id="28" name="Straight Connector 27"/>
          <p:cNvCxnSpPr>
            <a:stCxn id="18" idx="1"/>
          </p:cNvCxnSpPr>
          <p:nvPr/>
        </p:nvCxnSpPr>
        <p:spPr>
          <a:xfrm flipV="1">
            <a:off x="7010398" y="2157046"/>
            <a:ext cx="0" cy="40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9171" y="5142523"/>
            <a:ext cx="24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HANDLEBAR: Aluminium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207137" y="1375948"/>
            <a:ext cx="0" cy="40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9382733" y="1164762"/>
            <a:ext cx="1" cy="61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207137" y="914400"/>
            <a:ext cx="23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58475" y="61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9DFD5-4CA9-446C-9A0A-FBAE4EBEE1D0}"/>
              </a:ext>
            </a:extLst>
          </p:cNvPr>
          <p:cNvSpPr txBox="1"/>
          <p:nvPr/>
        </p:nvSpPr>
        <p:spPr>
          <a:xfrm>
            <a:off x="9938476" y="330159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JCOM 3b</a:t>
            </a:r>
          </a:p>
        </p:txBody>
      </p:sp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77" y="3097701"/>
            <a:ext cx="6924675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83" y="5752733"/>
            <a:ext cx="107632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" y="1614714"/>
            <a:ext cx="3817112" cy="5243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171" y="1187934"/>
            <a:ext cx="24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HANDLEBAR: Aluminium</a:t>
            </a:r>
          </a:p>
        </p:txBody>
      </p:sp>
    </p:spTree>
    <p:extLst>
      <p:ext uri="{BB962C8B-B14F-4D97-AF65-F5344CB8AC3E}">
        <p14:creationId xmlns:p14="http://schemas.microsoft.com/office/powerpoint/2010/main" val="7658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790831" y="4947138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SPUR GEAR ARM: Steel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4492" y="4947138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Thickness = 20mm </a:t>
            </a:r>
          </a:p>
          <a:p>
            <a:r>
              <a:rPr lang="en-GB" dirty="0"/>
              <a:t>OD = 61mm</a:t>
            </a:r>
          </a:p>
          <a:p>
            <a:r>
              <a:rPr lang="en-GB" dirty="0"/>
              <a:t>ID = 10mm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A40ADB-BF16-4F2C-8EDC-7CD790C99E8A}"/>
              </a:ext>
            </a:extLst>
          </p:cNvPr>
          <p:cNvSpPr txBox="1"/>
          <p:nvPr/>
        </p:nvSpPr>
        <p:spPr>
          <a:xfrm>
            <a:off x="9362830" y="596348"/>
            <a:ext cx="13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COM1</a:t>
            </a:r>
          </a:p>
        </p:txBody>
      </p:sp>
    </p:spTree>
    <p:extLst>
      <p:ext uri="{BB962C8B-B14F-4D97-AF65-F5344CB8AC3E}">
        <p14:creationId xmlns:p14="http://schemas.microsoft.com/office/powerpoint/2010/main" val="324827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4" y="539261"/>
            <a:ext cx="4018661" cy="5545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65" y="1180122"/>
            <a:ext cx="3172434" cy="3544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65" y="3840038"/>
            <a:ext cx="819150" cy="866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9622" y="539261"/>
            <a:ext cx="233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SPUR GEAR ARM: Steel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0C365-0F37-4BA5-BD4B-56959C88B713}"/>
              </a:ext>
            </a:extLst>
          </p:cNvPr>
          <p:cNvSpPr txBox="1"/>
          <p:nvPr/>
        </p:nvSpPr>
        <p:spPr>
          <a:xfrm>
            <a:off x="4719622" y="5915025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 M_x1</a:t>
            </a:r>
          </a:p>
        </p:txBody>
      </p:sp>
    </p:spTree>
    <p:extLst>
      <p:ext uri="{BB962C8B-B14F-4D97-AF65-F5344CB8AC3E}">
        <p14:creationId xmlns:p14="http://schemas.microsoft.com/office/powerpoint/2010/main" val="218947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48554" y="5267569"/>
            <a:ext cx="296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WAIST GEARBOX SHAFT: Steel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34585" y="3624946"/>
            <a:ext cx="205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 = 138.25mm</a:t>
            </a:r>
          </a:p>
          <a:p>
            <a:r>
              <a:rPr lang="en-GB" dirty="0"/>
              <a:t>OD = 15mm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7FD362-C6FB-49B2-9EDA-05EBF68AF16A}"/>
              </a:ext>
            </a:extLst>
          </p:cNvPr>
          <p:cNvSpPr txBox="1"/>
          <p:nvPr/>
        </p:nvSpPr>
        <p:spPr>
          <a:xfrm>
            <a:off x="9362830" y="596348"/>
            <a:ext cx="13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COM1</a:t>
            </a:r>
          </a:p>
        </p:txBody>
      </p:sp>
    </p:spTree>
    <p:extLst>
      <p:ext uri="{BB962C8B-B14F-4D97-AF65-F5344CB8AC3E}">
        <p14:creationId xmlns:p14="http://schemas.microsoft.com/office/powerpoint/2010/main" val="136611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1908" y="625231"/>
            <a:ext cx="296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WAIST GEARBOX SHAFT: Steel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16" y="2742764"/>
            <a:ext cx="6050642" cy="3212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16" y="2742764"/>
            <a:ext cx="742950" cy="752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24" y="994563"/>
            <a:ext cx="4115228" cy="56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D4A07-FF43-41B2-B77E-A89980C82B72}"/>
              </a:ext>
            </a:extLst>
          </p:cNvPr>
          <p:cNvSpPr txBox="1"/>
          <p:nvPr/>
        </p:nvSpPr>
        <p:spPr>
          <a:xfrm>
            <a:off x="4614847" y="6048103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 M_x2</a:t>
            </a:r>
          </a:p>
        </p:txBody>
      </p:sp>
    </p:spTree>
    <p:extLst>
      <p:ext uri="{BB962C8B-B14F-4D97-AF65-F5344CB8AC3E}">
        <p14:creationId xmlns:p14="http://schemas.microsoft.com/office/powerpoint/2010/main" val="166528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478215" y="5111262"/>
            <a:ext cx="305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L6 Waist End Plate: Aluminium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48615" y="4400062"/>
            <a:ext cx="20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Thickness = 26mm</a:t>
            </a:r>
          </a:p>
          <a:p>
            <a:r>
              <a:rPr lang="en-GB" dirty="0"/>
              <a:t>Diameter = 63.5mm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D2C10A-E3BC-4E5C-90A9-69A13F11B9DB}"/>
              </a:ext>
            </a:extLst>
          </p:cNvPr>
          <p:cNvSpPr txBox="1"/>
          <p:nvPr/>
        </p:nvSpPr>
        <p:spPr>
          <a:xfrm>
            <a:off x="9362830" y="596348"/>
            <a:ext cx="13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COM1</a:t>
            </a:r>
          </a:p>
        </p:txBody>
      </p:sp>
    </p:spTree>
    <p:extLst>
      <p:ext uri="{BB962C8B-B14F-4D97-AF65-F5344CB8AC3E}">
        <p14:creationId xmlns:p14="http://schemas.microsoft.com/office/powerpoint/2010/main" val="170845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57" y="1379172"/>
            <a:ext cx="5229225" cy="516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0" y="2068756"/>
            <a:ext cx="647700" cy="657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66734" y="938795"/>
            <a:ext cx="305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L6 Waist End Plate: Aluminium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6" y="117229"/>
            <a:ext cx="4078902" cy="5630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4BBE6-EFD3-45C0-8A94-74DBBA7EFBEE}"/>
              </a:ext>
            </a:extLst>
          </p:cNvPr>
          <p:cNvSpPr txBox="1"/>
          <p:nvPr/>
        </p:nvSpPr>
        <p:spPr>
          <a:xfrm>
            <a:off x="4719622" y="5915025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 M_x3</a:t>
            </a:r>
          </a:p>
        </p:txBody>
      </p:sp>
    </p:spTree>
    <p:extLst>
      <p:ext uri="{BB962C8B-B14F-4D97-AF65-F5344CB8AC3E}">
        <p14:creationId xmlns:p14="http://schemas.microsoft.com/office/powerpoint/2010/main" val="214649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4307" y="3227754"/>
            <a:ext cx="4954954" cy="898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704" y="2770176"/>
            <a:ext cx="45719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99171" y="3880657"/>
            <a:ext cx="580787" cy="8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4985" y="3382779"/>
            <a:ext cx="4673599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4985" y="3624946"/>
            <a:ext cx="4673599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04984" y="3875734"/>
            <a:ext cx="4673599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3629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36492" y="3227754"/>
            <a:ext cx="46892" cy="89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05908" y="2359658"/>
            <a:ext cx="1977292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76985" y="2359658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877169" y="2359657"/>
            <a:ext cx="101598" cy="49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50462" y="4400062"/>
            <a:ext cx="187569" cy="156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8092" y="5663589"/>
            <a:ext cx="1164493" cy="15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56677" y="2235200"/>
            <a:ext cx="35950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10398" y="2463465"/>
            <a:ext cx="2352432" cy="19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511323" y="2157046"/>
            <a:ext cx="1602154" cy="1563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025292" y="5330092"/>
            <a:ext cx="17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LINK RODS: Steel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20369" y="4650154"/>
            <a:ext cx="17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 = 424mm</a:t>
            </a:r>
          </a:p>
          <a:p>
            <a:r>
              <a:rPr lang="en-GB" dirty="0"/>
              <a:t>Diameter = 4mm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EB47F5-00D3-4B91-ADF3-2FC7408BF2BC}"/>
              </a:ext>
            </a:extLst>
          </p:cNvPr>
          <p:cNvSpPr txBox="1"/>
          <p:nvPr/>
        </p:nvSpPr>
        <p:spPr>
          <a:xfrm>
            <a:off x="9362830" y="596348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J COM2a</a:t>
            </a:r>
          </a:p>
        </p:txBody>
      </p:sp>
    </p:spTree>
    <p:extLst>
      <p:ext uri="{BB962C8B-B14F-4D97-AF65-F5344CB8AC3E}">
        <p14:creationId xmlns:p14="http://schemas.microsoft.com/office/powerpoint/2010/main" val="321825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272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Simplified</vt:lpstr>
      <vt:lpstr>Simplified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  <vt:lpstr>Simplified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Metcalf [mn14agm]</dc:creator>
  <cp:lastModifiedBy> </cp:lastModifiedBy>
  <cp:revision>32</cp:revision>
  <dcterms:created xsi:type="dcterms:W3CDTF">2019-01-03T10:39:14Z</dcterms:created>
  <dcterms:modified xsi:type="dcterms:W3CDTF">2019-02-11T13:19:05Z</dcterms:modified>
</cp:coreProperties>
</file>