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8B5B-42FC-449A-8E0D-BA7832B48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4C17D-CB18-4086-B89C-47C166DE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9EE0-EAF3-464B-9440-8B92D0A0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890B-19C1-46E7-8AAB-4A284F56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0433-C16E-4281-A013-A755DB65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8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66B-E80C-41EC-B875-AB0036C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49F7-2A73-426E-AA6C-24D7C205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DEC8-25C4-4175-9538-2481614E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5B9E-898A-4101-BA13-BA6D0CFD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0E41-225B-40AF-B329-AB6AA013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4E0D3-E115-4520-8A4B-77700B1DA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F65D-870C-45ED-ADEB-C8331506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0FC3-283F-42D3-970B-3C184FDF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FC92-D3B2-4E66-8270-B9324719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C15D-F5B1-4C33-B7B7-5F3D3A55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1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3C5B-F769-4B1C-A904-BE9FB35A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FB92-E3C5-4977-A6C5-36606BAE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C79A-9B8B-483C-95AF-DA900442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66FA-18B6-44E9-B5D6-9B04F94B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6DDC-206E-4202-B74D-079EB3FB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4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1CA3-8725-47A8-89BA-B407A49E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27AB-5F22-48AF-8B5B-34A9E50A3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E040-57E6-4A96-A908-856B8A05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06E7-27A0-48E3-BBAE-76D684D5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77EF-F164-4435-9F3D-FE30FD37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8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8D32-8EAD-44D0-8EFC-D5928B11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27DA-469B-46AA-A41E-E68591F53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857A5-01C0-47E2-A382-B657FF6A3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6CCA-59B9-4154-ACB4-000E0097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B0A9-7452-4933-B8BA-87A1A3D4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4E511-62C4-4D42-BC4D-728C4093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A06F-73F5-4788-BFE8-AEE57D67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2A225-63B7-439F-977D-8BBBDA3E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1F2B-D2A8-4622-B313-FD730306F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B0DB9-93DC-43F5-B1D1-FF21F486E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5578D-D262-4FC9-8AF4-E80C5B3AC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0A285-E492-4461-92D0-15A6EAFE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97B20-CD8D-4D1A-BCFD-10F9AFF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64BBC-13F1-4383-9194-9D6D20A6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9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E59F-18AD-440B-921B-8D500F0A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05821-20E9-44D3-9C50-BB39276B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CB17-6020-45F9-9A60-6DBD1407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E105-2A2D-4FA1-BE1B-3538671D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B87D4-98B3-43DA-A142-9472C748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80226-8FFA-4757-87E2-7E65259E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53821-042F-4B68-82B9-95F950CF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7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9112-A612-49AC-A039-0505DB09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5AB4-FD86-46B9-AA3C-6AB2A56D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12156-9391-47CB-A299-347DE37E4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7B0C-F34B-4AF4-9B19-0B8D8B10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A4EA8-363B-48C3-BE9C-BF0D8F3B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4382-6987-491B-BC9E-3FD99D25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7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905-F9E1-4EAC-BD6A-C3C6813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E9A16-6625-4107-9196-110FAE47C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A6BF-ADBF-4823-8BE0-9AAE3561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0A060-76C8-4288-9C67-FAFCB1FA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F2AD5-39AD-41A5-9349-E127F2BD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CC59-F656-4A9D-B939-6EA50DF8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B7771-A037-464D-934C-9E24A844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4FF6-12B7-40F6-9005-52A10613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3543-137C-4ACF-A416-532931F3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58E7-E645-40EE-BC22-98B5B0BF97C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74B4-FEE5-46BF-BA80-7C0EB181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AF4-940A-477E-BB72-30E59B79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801B-09E2-41A4-B9D8-80E48685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1CB-C48E-448D-AC2A-51416E5A0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Teensy 3.2 to myRIO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E3FF-26B0-4D2E-8F2B-174CB3DF3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Force Sensor I</a:t>
            </a:r>
            <a:r>
              <a:rPr lang="en-GB" baseline="30000" dirty="0"/>
              <a:t>2</a:t>
            </a:r>
            <a:r>
              <a:rPr lang="en-GB" dirty="0"/>
              <a:t>C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2934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I2C Event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requestEvent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Wire.write</a:t>
            </a:r>
            <a:r>
              <a:rPr lang="en-GB" sz="1500" dirty="0"/>
              <a:t>((byte*)</a:t>
            </a:r>
            <a:r>
              <a:rPr lang="en-GB" sz="1500" dirty="0" err="1"/>
              <a:t>dataPacket</a:t>
            </a:r>
            <a:r>
              <a:rPr lang="en-GB" sz="1500" dirty="0"/>
              <a:t>, 8);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088835" y="1825625"/>
            <a:ext cx="6208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fires when the myRIO (I2C Master) sends a request</a:t>
            </a:r>
          </a:p>
          <a:p>
            <a:r>
              <a:rPr lang="en-GB" dirty="0"/>
              <a:t>For data.</a:t>
            </a:r>
          </a:p>
          <a:p>
            <a:endParaRPr lang="en-GB" dirty="0"/>
          </a:p>
          <a:p>
            <a:r>
              <a:rPr lang="en-GB" dirty="0"/>
              <a:t>The array of 8 bytes (the data packet) is written to the data line </a:t>
            </a:r>
          </a:p>
        </p:txBody>
      </p:sp>
    </p:spTree>
    <p:extLst>
      <p:ext uri="{BB962C8B-B14F-4D97-AF65-F5344CB8AC3E}">
        <p14:creationId xmlns:p14="http://schemas.microsoft.com/office/powerpoint/2010/main" val="91970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9602-40D8-42C3-9573-DCE82CF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myRIO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0B971-67F4-46BF-AC0F-680355FB0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225706"/>
            <a:ext cx="8163340" cy="56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Teensy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AA9E9-D2D4-467D-B1B4-7F6120BB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986" y="3429000"/>
            <a:ext cx="5622027" cy="28038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B93D79-9F64-4912-9276-188451411857}"/>
              </a:ext>
            </a:extLst>
          </p:cNvPr>
          <p:cNvCxnSpPr/>
          <p:nvPr/>
        </p:nvCxnSpPr>
        <p:spPr>
          <a:xfrm flipV="1">
            <a:off x="3656047" y="3153422"/>
            <a:ext cx="0" cy="477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B71E03-8C79-4212-A8D1-DF8DAD27EE96}"/>
              </a:ext>
            </a:extLst>
          </p:cNvPr>
          <p:cNvCxnSpPr/>
          <p:nvPr/>
        </p:nvCxnSpPr>
        <p:spPr>
          <a:xfrm flipH="1">
            <a:off x="2900673" y="3153422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51838-CFBE-4E14-9B84-7302939BF686}"/>
              </a:ext>
            </a:extLst>
          </p:cNvPr>
          <p:cNvCxnSpPr/>
          <p:nvPr/>
        </p:nvCxnSpPr>
        <p:spPr>
          <a:xfrm flipV="1">
            <a:off x="4053612" y="2861874"/>
            <a:ext cx="0" cy="768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D07B1-461C-4067-A584-3A5501470445}"/>
              </a:ext>
            </a:extLst>
          </p:cNvPr>
          <p:cNvCxnSpPr/>
          <p:nvPr/>
        </p:nvCxnSpPr>
        <p:spPr>
          <a:xfrm flipH="1">
            <a:off x="2900673" y="2861874"/>
            <a:ext cx="1152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7DBDC-2892-4986-9A21-042986480BC8}"/>
              </a:ext>
            </a:extLst>
          </p:cNvPr>
          <p:cNvSpPr txBox="1"/>
          <p:nvPr/>
        </p:nvSpPr>
        <p:spPr>
          <a:xfrm>
            <a:off x="1884237" y="29542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Vin (+5V)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40460-B94E-4E67-B977-8429DE786728}"/>
              </a:ext>
            </a:extLst>
          </p:cNvPr>
          <p:cNvSpPr txBox="1"/>
          <p:nvPr/>
        </p:nvSpPr>
        <p:spPr>
          <a:xfrm>
            <a:off x="2312755" y="2677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6D5C85-2D42-42A4-9A72-990F7A6FE2CF}"/>
              </a:ext>
            </a:extLst>
          </p:cNvPr>
          <p:cNvCxnSpPr>
            <a:cxnSpLocks/>
          </p:cNvCxnSpPr>
          <p:nvPr/>
        </p:nvCxnSpPr>
        <p:spPr>
          <a:xfrm>
            <a:off x="8652116" y="5194257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BBBF8-70CC-450D-AC91-8C4861B011D4}"/>
              </a:ext>
            </a:extLst>
          </p:cNvPr>
          <p:cNvSpPr txBox="1"/>
          <p:nvPr/>
        </p:nvSpPr>
        <p:spPr>
          <a:xfrm>
            <a:off x="9566516" y="5009591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+3.3V (Vout)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315B1-7198-41AA-B977-7A64BD86CAED}"/>
              </a:ext>
            </a:extLst>
          </p:cNvPr>
          <p:cNvCxnSpPr/>
          <p:nvPr/>
        </p:nvCxnSpPr>
        <p:spPr>
          <a:xfrm flipV="1">
            <a:off x="8281056" y="3153422"/>
            <a:ext cx="0" cy="5095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23F00-D93E-4823-87B5-75A989A0F222}"/>
              </a:ext>
            </a:extLst>
          </p:cNvPr>
          <p:cNvCxnSpPr>
            <a:cxnSpLocks/>
          </p:cNvCxnSpPr>
          <p:nvPr/>
        </p:nvCxnSpPr>
        <p:spPr>
          <a:xfrm flipV="1">
            <a:off x="7870238" y="2808865"/>
            <a:ext cx="0" cy="8216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CCD24B-5281-4908-B837-0578C19DB395}"/>
              </a:ext>
            </a:extLst>
          </p:cNvPr>
          <p:cNvCxnSpPr/>
          <p:nvPr/>
        </p:nvCxnSpPr>
        <p:spPr>
          <a:xfrm flipV="1">
            <a:off x="7525682" y="2471971"/>
            <a:ext cx="0" cy="11585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9AB369-C6B0-48B0-9F86-4F4D44ED03E9}"/>
              </a:ext>
            </a:extLst>
          </p:cNvPr>
          <p:cNvCxnSpPr/>
          <p:nvPr/>
        </p:nvCxnSpPr>
        <p:spPr>
          <a:xfrm flipV="1">
            <a:off x="7141369" y="2119753"/>
            <a:ext cx="0" cy="15432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32068-BEE7-4251-89B5-4CDF11D0715C}"/>
              </a:ext>
            </a:extLst>
          </p:cNvPr>
          <p:cNvCxnSpPr>
            <a:cxnSpLocks/>
          </p:cNvCxnSpPr>
          <p:nvPr/>
        </p:nvCxnSpPr>
        <p:spPr>
          <a:xfrm flipV="1">
            <a:off x="8281056" y="3153422"/>
            <a:ext cx="128546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860CA-1C38-4218-B802-71D5FBBF4448}"/>
              </a:ext>
            </a:extLst>
          </p:cNvPr>
          <p:cNvCxnSpPr>
            <a:cxnSpLocks/>
          </p:cNvCxnSpPr>
          <p:nvPr/>
        </p:nvCxnSpPr>
        <p:spPr>
          <a:xfrm>
            <a:off x="7870238" y="2808865"/>
            <a:ext cx="1696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3EF95-C4AF-4C17-AE3F-4A48161DF5E3}"/>
              </a:ext>
            </a:extLst>
          </p:cNvPr>
          <p:cNvCxnSpPr/>
          <p:nvPr/>
        </p:nvCxnSpPr>
        <p:spPr>
          <a:xfrm>
            <a:off x="7525682" y="2464309"/>
            <a:ext cx="2040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FBF78-7FDA-477F-927B-589DAE7C9F15}"/>
              </a:ext>
            </a:extLst>
          </p:cNvPr>
          <p:cNvCxnSpPr/>
          <p:nvPr/>
        </p:nvCxnSpPr>
        <p:spPr>
          <a:xfrm>
            <a:off x="7141369" y="2119753"/>
            <a:ext cx="24251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C33C8E-10B0-4860-A74D-56504DA45BC8}"/>
              </a:ext>
            </a:extLst>
          </p:cNvPr>
          <p:cNvSpPr txBox="1"/>
          <p:nvPr/>
        </p:nvSpPr>
        <p:spPr>
          <a:xfrm>
            <a:off x="9527254" y="29935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3C-36E0-4FCD-A176-FD57B3FDCCA7}"/>
              </a:ext>
            </a:extLst>
          </p:cNvPr>
          <p:cNvSpPr txBox="1"/>
          <p:nvPr/>
        </p:nvSpPr>
        <p:spPr>
          <a:xfrm>
            <a:off x="9527253" y="2648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77C21-0CA4-4BE3-B98A-9851D23DBAD2}"/>
              </a:ext>
            </a:extLst>
          </p:cNvPr>
          <p:cNvSpPr txBox="1"/>
          <p:nvPr/>
        </p:nvSpPr>
        <p:spPr>
          <a:xfrm>
            <a:off x="9527253" y="22796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7F0C1A-B638-4DD1-A08F-0A594EA95CE3}"/>
              </a:ext>
            </a:extLst>
          </p:cNvPr>
          <p:cNvSpPr txBox="1"/>
          <p:nvPr/>
        </p:nvSpPr>
        <p:spPr>
          <a:xfrm>
            <a:off x="9527252" y="1935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E1A134-B8E9-4865-93C8-F9DB0DCE078C}"/>
              </a:ext>
            </a:extLst>
          </p:cNvPr>
          <p:cNvSpPr/>
          <p:nvPr/>
        </p:nvSpPr>
        <p:spPr>
          <a:xfrm>
            <a:off x="3569908" y="3513457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0C3349E-8419-4A3E-9B65-339217D6876F}"/>
              </a:ext>
            </a:extLst>
          </p:cNvPr>
          <p:cNvSpPr/>
          <p:nvPr/>
        </p:nvSpPr>
        <p:spPr>
          <a:xfrm>
            <a:off x="8571051" y="5097661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0379D2-5326-4A63-9976-6C9F37357DFC}"/>
              </a:ext>
            </a:extLst>
          </p:cNvPr>
          <p:cNvSpPr/>
          <p:nvPr/>
        </p:nvSpPr>
        <p:spPr>
          <a:xfrm>
            <a:off x="3959294" y="3533905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97E0D4-7489-4F3B-A40B-176B6EFA3FEA}"/>
              </a:ext>
            </a:extLst>
          </p:cNvPr>
          <p:cNvSpPr/>
          <p:nvPr/>
        </p:nvSpPr>
        <p:spPr>
          <a:xfrm>
            <a:off x="7033307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D761F8-C308-40D6-A641-38A061D7F3B0}"/>
              </a:ext>
            </a:extLst>
          </p:cNvPr>
          <p:cNvSpPr/>
          <p:nvPr/>
        </p:nvSpPr>
        <p:spPr>
          <a:xfrm>
            <a:off x="7417620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9CCBDD-BCBD-4758-A33D-42ACA7F9B4D0}"/>
              </a:ext>
            </a:extLst>
          </p:cNvPr>
          <p:cNvSpPr/>
          <p:nvPr/>
        </p:nvSpPr>
        <p:spPr>
          <a:xfrm>
            <a:off x="7801933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DAC134-F0DE-4351-B3FE-2DD609CD2C90}"/>
              </a:ext>
            </a:extLst>
          </p:cNvPr>
          <p:cNvSpPr/>
          <p:nvPr/>
        </p:nvSpPr>
        <p:spPr>
          <a:xfrm>
            <a:off x="8186246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A729EE-ABA2-4E69-9085-AD0DAD17AFDB}"/>
              </a:ext>
            </a:extLst>
          </p:cNvPr>
          <p:cNvSpPr/>
          <p:nvPr/>
        </p:nvSpPr>
        <p:spPr>
          <a:xfrm>
            <a:off x="6648994" y="3533905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3BBFB9-8B34-4766-8FD8-67A13C19E2D7}"/>
              </a:ext>
            </a:extLst>
          </p:cNvPr>
          <p:cNvSpPr/>
          <p:nvPr/>
        </p:nvSpPr>
        <p:spPr>
          <a:xfrm>
            <a:off x="6264681" y="3534423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1E76E8-E972-4FBA-AE21-BC2C89B6F6FB}"/>
              </a:ext>
            </a:extLst>
          </p:cNvPr>
          <p:cNvCxnSpPr/>
          <p:nvPr/>
        </p:nvCxnSpPr>
        <p:spPr>
          <a:xfrm flipV="1">
            <a:off x="6740207" y="2119753"/>
            <a:ext cx="0" cy="15432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01AD90-8F73-481C-A7DC-0064FB69BA6E}"/>
              </a:ext>
            </a:extLst>
          </p:cNvPr>
          <p:cNvCxnSpPr/>
          <p:nvPr/>
        </p:nvCxnSpPr>
        <p:spPr>
          <a:xfrm flipV="1">
            <a:off x="6370699" y="2471971"/>
            <a:ext cx="0" cy="11585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161523-0A2E-45D8-83C1-630BADC58327}"/>
              </a:ext>
            </a:extLst>
          </p:cNvPr>
          <p:cNvCxnSpPr>
            <a:cxnSpLocks/>
          </p:cNvCxnSpPr>
          <p:nvPr/>
        </p:nvCxnSpPr>
        <p:spPr>
          <a:xfrm flipH="1">
            <a:off x="5764696" y="2119753"/>
            <a:ext cx="97551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3C254B-7344-45E8-937F-DBF377A8333D}"/>
              </a:ext>
            </a:extLst>
          </p:cNvPr>
          <p:cNvCxnSpPr/>
          <p:nvPr/>
        </p:nvCxnSpPr>
        <p:spPr>
          <a:xfrm flipH="1">
            <a:off x="5764696" y="2471971"/>
            <a:ext cx="6060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A62672-8D8C-404B-83DD-5F93818683E7}"/>
              </a:ext>
            </a:extLst>
          </p:cNvPr>
          <p:cNvSpPr txBox="1"/>
          <p:nvPr/>
        </p:nvSpPr>
        <p:spPr>
          <a:xfrm>
            <a:off x="5236123" y="193508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6F91DC-C8EE-4D51-8F3A-6B316EBE02FB}"/>
              </a:ext>
            </a:extLst>
          </p:cNvPr>
          <p:cNvSpPr txBox="1"/>
          <p:nvPr/>
        </p:nvSpPr>
        <p:spPr>
          <a:xfrm>
            <a:off x="5236123" y="22563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272946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myRIO Connection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C123D-89C5-4AE5-A977-0EB9E58C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70" y="2998983"/>
            <a:ext cx="10676860" cy="207945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758FD977-E225-419F-86B1-481F4982EF64}"/>
              </a:ext>
            </a:extLst>
          </p:cNvPr>
          <p:cNvSpPr/>
          <p:nvPr/>
        </p:nvSpPr>
        <p:spPr>
          <a:xfrm>
            <a:off x="289292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C62873-9274-4494-85E3-B4B150C42F57}"/>
              </a:ext>
            </a:extLst>
          </p:cNvPr>
          <p:cNvSpPr/>
          <p:nvPr/>
        </p:nvSpPr>
        <p:spPr>
          <a:xfrm>
            <a:off x="307845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5511CF-C978-424F-B3BB-C16B9B42B98A}"/>
              </a:ext>
            </a:extLst>
          </p:cNvPr>
          <p:cNvSpPr/>
          <p:nvPr/>
        </p:nvSpPr>
        <p:spPr>
          <a:xfrm>
            <a:off x="5742136" y="3775426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3F0D63-F851-4512-805F-308D6EBBEE92}"/>
              </a:ext>
            </a:extLst>
          </p:cNvPr>
          <p:cNvCxnSpPr/>
          <p:nvPr/>
        </p:nvCxnSpPr>
        <p:spPr>
          <a:xfrm>
            <a:off x="5812341" y="2927126"/>
            <a:ext cx="0" cy="944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DD1F36-156E-4BD5-BAD6-A6680278AA1E}"/>
              </a:ext>
            </a:extLst>
          </p:cNvPr>
          <p:cNvSpPr txBox="1"/>
          <p:nvPr/>
        </p:nvSpPr>
        <p:spPr>
          <a:xfrm>
            <a:off x="5742136" y="2593723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(Vout)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25ACE1-303A-4ECE-AE0A-24875B5ACBE0}"/>
              </a:ext>
            </a:extLst>
          </p:cNvPr>
          <p:cNvSpPr/>
          <p:nvPr/>
        </p:nvSpPr>
        <p:spPr>
          <a:xfrm>
            <a:off x="3263980" y="3942114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BDB57F-BB76-41BD-B1D3-1B058F3BE14F}"/>
              </a:ext>
            </a:extLst>
          </p:cNvPr>
          <p:cNvCxnSpPr>
            <a:cxnSpLocks/>
          </p:cNvCxnSpPr>
          <p:nvPr/>
        </p:nvCxnSpPr>
        <p:spPr>
          <a:xfrm>
            <a:off x="3344756" y="4038710"/>
            <a:ext cx="0" cy="1182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CC340-E3F5-4FCA-A58D-6BBB9E78163E}"/>
              </a:ext>
            </a:extLst>
          </p:cNvPr>
          <p:cNvCxnSpPr>
            <a:cxnSpLocks/>
          </p:cNvCxnSpPr>
          <p:nvPr/>
        </p:nvCxnSpPr>
        <p:spPr>
          <a:xfrm>
            <a:off x="3149918" y="4034878"/>
            <a:ext cx="0" cy="161054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71F75-CE7D-4B66-BE9C-22A9151877CC}"/>
              </a:ext>
            </a:extLst>
          </p:cNvPr>
          <p:cNvCxnSpPr>
            <a:cxnSpLocks/>
          </p:cNvCxnSpPr>
          <p:nvPr/>
        </p:nvCxnSpPr>
        <p:spPr>
          <a:xfrm>
            <a:off x="2985684" y="4025458"/>
            <a:ext cx="0" cy="19380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15999-E774-4A29-965C-2A51060CB272}"/>
              </a:ext>
            </a:extLst>
          </p:cNvPr>
          <p:cNvCxnSpPr/>
          <p:nvPr/>
        </p:nvCxnSpPr>
        <p:spPr>
          <a:xfrm>
            <a:off x="3344756" y="5221357"/>
            <a:ext cx="365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C5347-EA59-4AED-B7A6-61393F74AE46}"/>
              </a:ext>
            </a:extLst>
          </p:cNvPr>
          <p:cNvCxnSpPr/>
          <p:nvPr/>
        </p:nvCxnSpPr>
        <p:spPr>
          <a:xfrm>
            <a:off x="3149918" y="5645426"/>
            <a:ext cx="5606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DAE4AF-7156-4FC9-B4E4-AFF59B2FCE72}"/>
              </a:ext>
            </a:extLst>
          </p:cNvPr>
          <p:cNvCxnSpPr/>
          <p:nvPr/>
        </p:nvCxnSpPr>
        <p:spPr>
          <a:xfrm>
            <a:off x="2985684" y="5963478"/>
            <a:ext cx="72492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AF777E-CE04-4E4F-9E90-01151E8CCA06}"/>
              </a:ext>
            </a:extLst>
          </p:cNvPr>
          <p:cNvSpPr txBox="1"/>
          <p:nvPr/>
        </p:nvSpPr>
        <p:spPr>
          <a:xfrm>
            <a:off x="3710609" y="577881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E86F38-F0F4-41C7-8C0B-2BF64390664D}"/>
              </a:ext>
            </a:extLst>
          </p:cNvPr>
          <p:cNvSpPr txBox="1"/>
          <p:nvPr/>
        </p:nvSpPr>
        <p:spPr>
          <a:xfrm>
            <a:off x="3736160" y="5460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F43ED8-174C-4CF2-9D94-A4C75C7CC1D7}"/>
              </a:ext>
            </a:extLst>
          </p:cNvPr>
          <p:cNvSpPr txBox="1"/>
          <p:nvPr/>
        </p:nvSpPr>
        <p:spPr>
          <a:xfrm>
            <a:off x="3680856" y="50366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50078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839-6B20-4B2D-B43B-7B5C2BA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Connections.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949CC-39F8-40BB-8608-AEC69A97D6A3}"/>
              </a:ext>
            </a:extLst>
          </p:cNvPr>
          <p:cNvSpPr txBox="1"/>
          <p:nvPr/>
        </p:nvSpPr>
        <p:spPr>
          <a:xfrm>
            <a:off x="993913" y="2239617"/>
            <a:ext cx="10631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MyRIO</a:t>
            </a:r>
          </a:p>
          <a:p>
            <a:endParaRPr lang="en-GB" dirty="0"/>
          </a:p>
          <a:p>
            <a:r>
              <a:rPr lang="en-GB" dirty="0"/>
              <a:t>+5V Vout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2CB84-B366-46F3-9D2E-050B10F0E344}"/>
              </a:ext>
            </a:extLst>
          </p:cNvPr>
          <p:cNvSpPr txBox="1"/>
          <p:nvPr/>
        </p:nvSpPr>
        <p:spPr>
          <a:xfrm>
            <a:off x="4187687" y="2239617"/>
            <a:ext cx="121853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Teensy</a:t>
            </a:r>
          </a:p>
          <a:p>
            <a:endParaRPr lang="en-GB" dirty="0"/>
          </a:p>
          <a:p>
            <a:r>
              <a:rPr lang="en-GB" dirty="0"/>
              <a:t>+5V Vin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Vout</a:t>
            </a:r>
          </a:p>
          <a:p>
            <a:r>
              <a:rPr lang="en-GB" dirty="0"/>
              <a:t>AI0</a:t>
            </a:r>
          </a:p>
          <a:p>
            <a:r>
              <a:rPr lang="en-GB" dirty="0"/>
              <a:t>AI1</a:t>
            </a:r>
          </a:p>
          <a:p>
            <a:r>
              <a:rPr lang="en-GB" dirty="0"/>
              <a:t>AI2</a:t>
            </a:r>
          </a:p>
          <a:p>
            <a:r>
              <a:rPr lang="en-GB" dirty="0"/>
              <a:t>AI3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D6BB0-6F81-4D59-A571-9D56BBB4F455}"/>
              </a:ext>
            </a:extLst>
          </p:cNvPr>
          <p:cNvSpPr txBox="1"/>
          <p:nvPr/>
        </p:nvSpPr>
        <p:spPr>
          <a:xfrm>
            <a:off x="7417620" y="2239617"/>
            <a:ext cx="120988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All HES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Vin</a:t>
            </a:r>
          </a:p>
          <a:p>
            <a:r>
              <a:rPr lang="en-GB" dirty="0"/>
              <a:t>HES 1 Vout</a:t>
            </a:r>
          </a:p>
          <a:p>
            <a:r>
              <a:rPr lang="en-GB" dirty="0"/>
              <a:t>HES 2 Vout</a:t>
            </a:r>
          </a:p>
          <a:p>
            <a:r>
              <a:rPr lang="en-GB" dirty="0"/>
              <a:t>HES 3 Vout</a:t>
            </a:r>
          </a:p>
          <a:p>
            <a:r>
              <a:rPr lang="en-GB" dirty="0"/>
              <a:t>HES 4 Vout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F62E6-0795-4870-BBF9-6AEA63CC222F}"/>
              </a:ext>
            </a:extLst>
          </p:cNvPr>
          <p:cNvCxnSpPr/>
          <p:nvPr/>
        </p:nvCxnSpPr>
        <p:spPr>
          <a:xfrm>
            <a:off x="1538721" y="3882887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45848-093C-4B15-BA3D-9E054C00FFF8}"/>
              </a:ext>
            </a:extLst>
          </p:cNvPr>
          <p:cNvCxnSpPr/>
          <p:nvPr/>
        </p:nvCxnSpPr>
        <p:spPr>
          <a:xfrm>
            <a:off x="4796956" y="3869635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78B9B-53D9-40E3-A482-B68D1930534D}"/>
              </a:ext>
            </a:extLst>
          </p:cNvPr>
          <p:cNvCxnSpPr/>
          <p:nvPr/>
        </p:nvCxnSpPr>
        <p:spPr>
          <a:xfrm>
            <a:off x="1525469" y="359134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45068-1E77-47D4-A2EA-0A1B9B59D8A1}"/>
              </a:ext>
            </a:extLst>
          </p:cNvPr>
          <p:cNvCxnSpPr/>
          <p:nvPr/>
        </p:nvCxnSpPr>
        <p:spPr>
          <a:xfrm>
            <a:off x="1538721" y="329648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44A538-CACD-43DA-8EF2-584EB6506098}"/>
              </a:ext>
            </a:extLst>
          </p:cNvPr>
          <p:cNvCxnSpPr>
            <a:cxnSpLocks/>
          </p:cNvCxnSpPr>
          <p:nvPr/>
        </p:nvCxnSpPr>
        <p:spPr>
          <a:xfrm>
            <a:off x="2057025" y="305794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5F732-3E36-4765-8633-904A3AABF714}"/>
              </a:ext>
            </a:extLst>
          </p:cNvPr>
          <p:cNvCxnSpPr>
            <a:cxnSpLocks/>
          </p:cNvCxnSpPr>
          <p:nvPr/>
        </p:nvCxnSpPr>
        <p:spPr>
          <a:xfrm>
            <a:off x="4651513" y="4416284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65E3C-5D1D-49C2-87E2-926E46F72DC4}"/>
              </a:ext>
            </a:extLst>
          </p:cNvPr>
          <p:cNvCxnSpPr>
            <a:cxnSpLocks/>
          </p:cNvCxnSpPr>
          <p:nvPr/>
        </p:nvCxnSpPr>
        <p:spPr>
          <a:xfrm>
            <a:off x="4651513" y="4707830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CF1D16-60AF-4382-95DB-76AB57BF24E4}"/>
              </a:ext>
            </a:extLst>
          </p:cNvPr>
          <p:cNvCxnSpPr>
            <a:cxnSpLocks/>
          </p:cNvCxnSpPr>
          <p:nvPr/>
        </p:nvCxnSpPr>
        <p:spPr>
          <a:xfrm>
            <a:off x="4651513" y="4986126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483B8E-7398-4D97-8E0C-9842E562F260}"/>
              </a:ext>
            </a:extLst>
          </p:cNvPr>
          <p:cNvCxnSpPr>
            <a:cxnSpLocks/>
          </p:cNvCxnSpPr>
          <p:nvPr/>
        </p:nvCxnSpPr>
        <p:spPr>
          <a:xfrm>
            <a:off x="4651513" y="5237917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D1C47D-4A4B-4D6E-84A2-6ADBDEAA4006}"/>
              </a:ext>
            </a:extLst>
          </p:cNvPr>
          <p:cNvCxnSpPr>
            <a:cxnSpLocks/>
          </p:cNvCxnSpPr>
          <p:nvPr/>
        </p:nvCxnSpPr>
        <p:spPr>
          <a:xfrm>
            <a:off x="5315260" y="415787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C1E-3A6D-423A-A812-E7694F5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A3F7-0816-4502-B977-939FC407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218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Wire.h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int 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1 raw voltage reading</a:t>
            </a:r>
          </a:p>
          <a:p>
            <a:pPr marL="0" indent="0">
              <a:buNone/>
            </a:pPr>
            <a:r>
              <a:rPr lang="en-GB" dirty="0"/>
              <a:t>int 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2 raw voltage reading</a:t>
            </a:r>
          </a:p>
          <a:p>
            <a:pPr marL="0" indent="0">
              <a:buNone/>
            </a:pPr>
            <a:r>
              <a:rPr lang="en-GB" dirty="0"/>
              <a:t>int c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3 raw voltage reading</a:t>
            </a:r>
          </a:p>
          <a:p>
            <a:pPr marL="0" indent="0">
              <a:buNone/>
            </a:pPr>
            <a:r>
              <a:rPr lang="en-GB" dirty="0"/>
              <a:t>int d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4 raw voltage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dataPacket</a:t>
            </a:r>
            <a:r>
              <a:rPr lang="en-GB" dirty="0"/>
              <a:t>[8];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array of bytes to send</a:t>
            </a:r>
          </a:p>
          <a:p>
            <a:pPr marL="0" indent="0">
              <a:buNone/>
            </a:pPr>
            <a:r>
              <a:rPr lang="en-GB" dirty="0"/>
              <a:t>volatile byte ha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HES1</a:t>
            </a:r>
          </a:p>
          <a:p>
            <a:pPr marL="0" indent="0">
              <a:buNone/>
            </a:pPr>
            <a:r>
              <a:rPr lang="en-GB" dirty="0"/>
              <a:t>volatile byte la = 10;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HES1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hb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HES2</a:t>
            </a:r>
          </a:p>
          <a:p>
            <a:pPr marL="0" indent="0">
              <a:buNone/>
            </a:pPr>
            <a:r>
              <a:rPr lang="en-GB" dirty="0"/>
              <a:t>volatile byte lb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HES2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hc</a:t>
            </a:r>
            <a:r>
              <a:rPr lang="en-GB" dirty="0"/>
              <a:t> = 11;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lc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hd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HES4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ld</a:t>
            </a:r>
            <a:r>
              <a:rPr lang="en-GB" dirty="0"/>
              <a:t> = 13;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8D356-90E1-4821-B7FC-131DCE1B4125}"/>
              </a:ext>
            </a:extLst>
          </p:cNvPr>
          <p:cNvSpPr txBox="1"/>
          <p:nvPr/>
        </p:nvSpPr>
        <p:spPr>
          <a:xfrm>
            <a:off x="5380383" y="3429000"/>
            <a:ext cx="5359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bytes and byte array declared as volatile, since it is </a:t>
            </a:r>
          </a:p>
          <a:p>
            <a:r>
              <a:rPr lang="en-GB" dirty="0"/>
              <a:t>necessary to inform the compiler that the values may</a:t>
            </a:r>
          </a:p>
          <a:p>
            <a:r>
              <a:rPr lang="en-GB" dirty="0"/>
              <a:t>change via interrupts, so that the compiler</a:t>
            </a:r>
          </a:p>
          <a:p>
            <a:r>
              <a:rPr lang="en-GB" dirty="0"/>
              <a:t>doesn't optimise the code away.</a:t>
            </a:r>
          </a:p>
        </p:txBody>
      </p:sp>
    </p:spTree>
    <p:extLst>
      <p:ext uri="{BB962C8B-B14F-4D97-AF65-F5344CB8AC3E}">
        <p14:creationId xmlns:p14="http://schemas.microsoft.com/office/powerpoint/2010/main" val="21853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setup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setup()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Wire.begin</a:t>
            </a:r>
            <a:r>
              <a:rPr lang="en-GB" sz="1500" dirty="0"/>
              <a:t>(1);              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join i2c bus with address #1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Wire.onRequest</a:t>
            </a:r>
            <a:r>
              <a:rPr lang="en-GB" sz="1500" dirty="0"/>
              <a:t>(</a:t>
            </a:r>
            <a:r>
              <a:rPr lang="en-GB" sz="1500" dirty="0" err="1"/>
              <a:t>requestEvent</a:t>
            </a:r>
            <a:r>
              <a:rPr lang="en-GB" sz="1500" dirty="0"/>
              <a:t>);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register event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486400" y="2087355"/>
            <a:ext cx="650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event is processed as an interrupt, which is why the bytes were</a:t>
            </a:r>
          </a:p>
          <a:p>
            <a:r>
              <a:rPr lang="en-GB" dirty="0"/>
              <a:t>Declared as volatile.</a:t>
            </a:r>
          </a:p>
        </p:txBody>
      </p:sp>
    </p:spTree>
    <p:extLst>
      <p:ext uri="{BB962C8B-B14F-4D97-AF65-F5344CB8AC3E}">
        <p14:creationId xmlns:p14="http://schemas.microsoft.com/office/powerpoint/2010/main" val="218290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main loop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loop() {</a:t>
            </a:r>
          </a:p>
          <a:p>
            <a:pPr marL="0" indent="0">
              <a:buNone/>
            </a:pPr>
            <a:r>
              <a:rPr lang="en-GB" sz="1500" dirty="0"/>
              <a:t>  a = </a:t>
            </a:r>
            <a:r>
              <a:rPr lang="en-GB" sz="1500" dirty="0" err="1"/>
              <a:t>analogRead</a:t>
            </a:r>
            <a:r>
              <a:rPr lang="en-GB" sz="1500" dirty="0"/>
              <a:t>(0);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1</a:t>
            </a:r>
          </a:p>
          <a:p>
            <a:pPr marL="0" indent="0">
              <a:buNone/>
            </a:pPr>
            <a:r>
              <a:rPr lang="en-GB" sz="1500" dirty="0"/>
              <a:t>  b = </a:t>
            </a:r>
            <a:r>
              <a:rPr lang="en-GB" sz="1500" dirty="0" err="1"/>
              <a:t>analogRead</a:t>
            </a:r>
            <a:r>
              <a:rPr lang="en-GB" sz="1500" dirty="0"/>
              <a:t>(1);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2</a:t>
            </a:r>
          </a:p>
          <a:p>
            <a:pPr marL="0" indent="0">
              <a:buNone/>
            </a:pPr>
            <a:r>
              <a:rPr lang="en-GB" sz="1500" dirty="0"/>
              <a:t>  c = </a:t>
            </a:r>
            <a:r>
              <a:rPr lang="en-GB" sz="1500" dirty="0" err="1"/>
              <a:t>analogRead</a:t>
            </a:r>
            <a:r>
              <a:rPr lang="en-GB" sz="1500" dirty="0"/>
              <a:t>(2);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3</a:t>
            </a:r>
          </a:p>
          <a:p>
            <a:pPr marL="0" indent="0">
              <a:buNone/>
            </a:pPr>
            <a:r>
              <a:rPr lang="en-GB" sz="1500" dirty="0"/>
              <a:t>  d = </a:t>
            </a:r>
            <a:r>
              <a:rPr lang="en-GB" sz="1500" dirty="0" err="1"/>
              <a:t>analogRead</a:t>
            </a:r>
            <a:r>
              <a:rPr lang="en-GB" sz="1500" dirty="0"/>
              <a:t>(3);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4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getByte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cast to high and low bytes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fillArray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build byte array for transfer</a:t>
            </a:r>
          </a:p>
          <a:p>
            <a:pPr marL="0" indent="0">
              <a:buNone/>
            </a:pPr>
            <a:r>
              <a:rPr lang="en-GB" sz="1500" dirty="0"/>
              <a:t>  delay(1);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287617" y="3429000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2 functions build the array ready for transfer</a:t>
            </a:r>
          </a:p>
        </p:txBody>
      </p:sp>
    </p:spTree>
    <p:extLst>
      <p:ext uri="{BB962C8B-B14F-4D97-AF65-F5344CB8AC3E}">
        <p14:creationId xmlns:p14="http://schemas.microsoft.com/office/powerpoint/2010/main" val="18230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getByte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getByte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ha = </a:t>
            </a:r>
            <a:r>
              <a:rPr lang="en-GB" sz="1500" dirty="0" err="1"/>
              <a:t>highByte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la = </a:t>
            </a:r>
            <a:r>
              <a:rPr lang="en-GB" sz="1500" dirty="0" err="1"/>
              <a:t>lowByte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hb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lb = </a:t>
            </a:r>
            <a:r>
              <a:rPr lang="en-GB" sz="1500" dirty="0" err="1"/>
              <a:t>lowByte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hc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lc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hd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(d);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ld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(d);  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782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casts the data for each sensor into a high byte, and a low</a:t>
            </a:r>
          </a:p>
          <a:p>
            <a:r>
              <a:rPr lang="en-GB" dirty="0"/>
              <a:t>Byte. This is necessary because the data is greater than 255, or longer than 1 byte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8E926-416F-42BB-B9F7-A929CB3D5568}"/>
              </a:ext>
            </a:extLst>
          </p:cNvPr>
          <p:cNvSpPr/>
          <p:nvPr/>
        </p:nvSpPr>
        <p:spPr>
          <a:xfrm>
            <a:off x="5208106" y="3793426"/>
            <a:ext cx="2994991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0000001000110110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5865B-A190-44F4-9A2C-93E30BEE3F3B}"/>
              </a:ext>
            </a:extLst>
          </p:cNvPr>
          <p:cNvSpPr txBox="1"/>
          <p:nvPr/>
        </p:nvSpPr>
        <p:spPr>
          <a:xfrm>
            <a:off x="4094921" y="3147747"/>
            <a:ext cx="370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566 </a:t>
            </a:r>
            <a:r>
              <a:rPr lang="en-GB" dirty="0" err="1"/>
              <a:t>dec</a:t>
            </a:r>
            <a:r>
              <a:rPr lang="en-GB" dirty="0"/>
              <a:t> = 0000001000110110 bin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5208106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6811619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BD503E-7138-447A-A17B-FBDDE499044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400801" y="4283757"/>
            <a:ext cx="30480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68231A-0BC0-4D2D-B907-D78D8F37CE70}"/>
              </a:ext>
            </a:extLst>
          </p:cNvPr>
          <p:cNvCxnSpPr>
            <a:stCxn id="5" idx="2"/>
          </p:cNvCxnSpPr>
          <p:nvPr/>
        </p:nvCxnSpPr>
        <p:spPr>
          <a:xfrm>
            <a:off x="6705602" y="4283757"/>
            <a:ext cx="26504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5143225" y="5420561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byte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6811619" y="542056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byte </a:t>
            </a:r>
          </a:p>
        </p:txBody>
      </p:sp>
    </p:spTree>
    <p:extLst>
      <p:ext uri="{BB962C8B-B14F-4D97-AF65-F5344CB8AC3E}">
        <p14:creationId xmlns:p14="http://schemas.microsoft.com/office/powerpoint/2010/main" val="199026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fillArray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fillArray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[0] = ha;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[1] = la;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[2] = </a:t>
            </a:r>
            <a:r>
              <a:rPr lang="en-GB" sz="1500" dirty="0" err="1"/>
              <a:t>hb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[3] = lb;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[4] = </a:t>
            </a:r>
            <a:r>
              <a:rPr lang="en-GB" sz="1500" dirty="0" err="1"/>
              <a:t>hc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[5] = </a:t>
            </a:r>
            <a:r>
              <a:rPr lang="en-GB" sz="1500" dirty="0" err="1"/>
              <a:t>lc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[6] = </a:t>
            </a:r>
            <a:r>
              <a:rPr lang="en-GB" sz="1500" dirty="0" err="1"/>
              <a:t>hd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[7] = </a:t>
            </a:r>
            <a:r>
              <a:rPr lang="en-GB" sz="1500" dirty="0" err="1"/>
              <a:t>ld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356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builds the 8-byte 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1378226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2729950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1340316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2692040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a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5D9747-260B-48CB-9773-BF760B3F9AE3}"/>
              </a:ext>
            </a:extLst>
          </p:cNvPr>
          <p:cNvSpPr/>
          <p:nvPr/>
        </p:nvSpPr>
        <p:spPr>
          <a:xfrm>
            <a:off x="4052773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88B4E6-05E7-46CF-8743-867518819A68}"/>
              </a:ext>
            </a:extLst>
          </p:cNvPr>
          <p:cNvSpPr/>
          <p:nvPr/>
        </p:nvSpPr>
        <p:spPr>
          <a:xfrm>
            <a:off x="5404497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480456-E2C9-4746-A200-914F82D7A5F2}"/>
              </a:ext>
            </a:extLst>
          </p:cNvPr>
          <p:cNvSpPr txBox="1"/>
          <p:nvPr/>
        </p:nvSpPr>
        <p:spPr>
          <a:xfrm>
            <a:off x="4014863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4B97D-CCAC-47E7-89BE-C7DA2703054D}"/>
              </a:ext>
            </a:extLst>
          </p:cNvPr>
          <p:cNvSpPr txBox="1"/>
          <p:nvPr/>
        </p:nvSpPr>
        <p:spPr>
          <a:xfrm>
            <a:off x="5366587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BB4571-95C8-4759-B5E0-1517D3867F2D}"/>
              </a:ext>
            </a:extLst>
          </p:cNvPr>
          <p:cNvSpPr/>
          <p:nvPr/>
        </p:nvSpPr>
        <p:spPr>
          <a:xfrm>
            <a:off x="6671548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3E6673-E967-49ED-A41B-C3AE7DB553ED}"/>
              </a:ext>
            </a:extLst>
          </p:cNvPr>
          <p:cNvSpPr/>
          <p:nvPr/>
        </p:nvSpPr>
        <p:spPr>
          <a:xfrm>
            <a:off x="8023272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7ECC1-CAFA-47FA-8545-E38A13864555}"/>
              </a:ext>
            </a:extLst>
          </p:cNvPr>
          <p:cNvSpPr txBox="1"/>
          <p:nvPr/>
        </p:nvSpPr>
        <p:spPr>
          <a:xfrm>
            <a:off x="6633638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c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50F6-FA7C-47BC-8E5E-10A698B7D610}"/>
              </a:ext>
            </a:extLst>
          </p:cNvPr>
          <p:cNvSpPr txBox="1"/>
          <p:nvPr/>
        </p:nvSpPr>
        <p:spPr>
          <a:xfrm>
            <a:off x="7985362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c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F47909-F5B1-4AB2-92E1-F6CCB4A47E66}"/>
              </a:ext>
            </a:extLst>
          </p:cNvPr>
          <p:cNvSpPr/>
          <p:nvPr/>
        </p:nvSpPr>
        <p:spPr>
          <a:xfrm>
            <a:off x="9346095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FF8E22-4FA5-4537-A019-693B7EADAEE2}"/>
              </a:ext>
            </a:extLst>
          </p:cNvPr>
          <p:cNvSpPr/>
          <p:nvPr/>
        </p:nvSpPr>
        <p:spPr>
          <a:xfrm>
            <a:off x="10697819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7B06CF-4438-4B52-80A9-F65ACF9CDA89}"/>
              </a:ext>
            </a:extLst>
          </p:cNvPr>
          <p:cNvSpPr txBox="1"/>
          <p:nvPr/>
        </p:nvSpPr>
        <p:spPr>
          <a:xfrm>
            <a:off x="9308185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49069-4CEB-48A0-9185-05C9E25C417D}"/>
              </a:ext>
            </a:extLst>
          </p:cNvPr>
          <p:cNvSpPr txBox="1"/>
          <p:nvPr/>
        </p:nvSpPr>
        <p:spPr>
          <a:xfrm>
            <a:off x="10697819" y="5935370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d</a:t>
            </a:r>
          </a:p>
        </p:txBody>
      </p:sp>
    </p:spTree>
    <p:extLst>
      <p:ext uri="{BB962C8B-B14F-4D97-AF65-F5344CB8AC3E}">
        <p14:creationId xmlns:p14="http://schemas.microsoft.com/office/powerpoint/2010/main" val="259782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708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Teensy 3.2 to myRIO</vt:lpstr>
      <vt:lpstr>Teensy Connection</vt:lpstr>
      <vt:lpstr>myRIO Connection</vt:lpstr>
      <vt:lpstr>All Connections.</vt:lpstr>
      <vt:lpstr>Teensy code – Initialisation</vt:lpstr>
      <vt:lpstr>Teensy code – setup function</vt:lpstr>
      <vt:lpstr>Teensy code – main loop function</vt:lpstr>
      <vt:lpstr>Teensy code – getByte() function</vt:lpstr>
      <vt:lpstr>Teensy code – fillArray() function</vt:lpstr>
      <vt:lpstr>Teensy code – I2C Event function</vt:lpstr>
      <vt:lpstr>myRIO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Teensy 3.2 to myRIO</dc:title>
  <dc:creator>adamg</dc:creator>
  <cp:lastModifiedBy> </cp:lastModifiedBy>
  <cp:revision>11</cp:revision>
  <dcterms:created xsi:type="dcterms:W3CDTF">2019-07-15T13:35:35Z</dcterms:created>
  <dcterms:modified xsi:type="dcterms:W3CDTF">2019-07-15T15:22:52Z</dcterms:modified>
</cp:coreProperties>
</file>