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CB8BA4-7982-4EB9-8FE0-5796B7178CEB}"/>
              </a:ext>
            </a:extLst>
          </p:cNvPr>
          <p:cNvSpPr/>
          <p:nvPr/>
        </p:nvSpPr>
        <p:spPr>
          <a:xfrm>
            <a:off x="4691270" y="2186609"/>
            <a:ext cx="2040834" cy="8315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86107-E51F-4DAB-8640-7C448E20EAEC}"/>
              </a:ext>
            </a:extLst>
          </p:cNvPr>
          <p:cNvSpPr/>
          <p:nvPr/>
        </p:nvSpPr>
        <p:spPr>
          <a:xfrm>
            <a:off x="4691270" y="2796209"/>
            <a:ext cx="2040834" cy="831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8D435E-B813-43FC-81BB-D22C24899E4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11687" y="1497496"/>
            <a:ext cx="0" cy="68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D52819-A807-43D7-AE95-87256B980755}"/>
              </a:ext>
            </a:extLst>
          </p:cNvPr>
          <p:cNvSpPr txBox="1"/>
          <p:nvPr/>
        </p:nvSpPr>
        <p:spPr>
          <a:xfrm>
            <a:off x="5471300" y="1128164"/>
            <a:ext cx="48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EEE9D-4867-43C5-BBB4-48A981BC4221}"/>
              </a:ext>
            </a:extLst>
          </p:cNvPr>
          <p:cNvCxnSpPr>
            <a:cxnSpLocks/>
          </p:cNvCxnSpPr>
          <p:nvPr/>
        </p:nvCxnSpPr>
        <p:spPr>
          <a:xfrm>
            <a:off x="6732104" y="21866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D1EB0B-5525-4D29-A464-EE528FB01E62}"/>
              </a:ext>
            </a:extLst>
          </p:cNvPr>
          <p:cNvCxnSpPr>
            <a:cxnSpLocks/>
          </p:cNvCxnSpPr>
          <p:nvPr/>
        </p:nvCxnSpPr>
        <p:spPr>
          <a:xfrm>
            <a:off x="6732104" y="2796209"/>
            <a:ext cx="75537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43381C-3E09-4501-ACA1-74F3A85F0029}"/>
              </a:ext>
            </a:extLst>
          </p:cNvPr>
          <p:cNvGrpSpPr/>
          <p:nvPr/>
        </p:nvGrpSpPr>
        <p:grpSpPr>
          <a:xfrm>
            <a:off x="4062524" y="4446101"/>
            <a:ext cx="3298323" cy="221974"/>
            <a:chOff x="3949148" y="4320208"/>
            <a:chExt cx="3298323" cy="2219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B5806C-6144-4100-B83B-152047994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148" y="4320208"/>
              <a:ext cx="329832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3F6547-3D96-40D5-B542-3A6460B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67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377963-9987-4F13-A518-2188591E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58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288C82-D511-40C5-98BA-932B7AC32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49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B6A11-FED6-4982-8F60-2346C304F1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640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4F21D8-4DFB-4C72-A372-585BAAFE8259}"/>
                </a:ext>
              </a:extLst>
            </p:cNvPr>
            <p:cNvCxnSpPr>
              <a:cxnSpLocks/>
            </p:cNvCxnSpPr>
            <p:nvPr/>
          </p:nvCxnSpPr>
          <p:spPr>
            <a:xfrm>
              <a:off x="514131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947CE7-7B9C-471A-AF76-92A2422A82F2}"/>
                </a:ext>
              </a:extLst>
            </p:cNvPr>
            <p:cNvCxnSpPr>
              <a:cxnSpLocks/>
            </p:cNvCxnSpPr>
            <p:nvPr/>
          </p:nvCxnSpPr>
          <p:spPr>
            <a:xfrm>
              <a:off x="540622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BDFC61-F0AE-49CB-B40B-0C860781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3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09D5B4-84AA-4159-AA69-6B87BD8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5936040" y="4320209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958B7-AA39-401C-8949-4B72C01FEE37}"/>
                </a:ext>
              </a:extLst>
            </p:cNvPr>
            <p:cNvCxnSpPr>
              <a:cxnSpLocks/>
            </p:cNvCxnSpPr>
            <p:nvPr/>
          </p:nvCxnSpPr>
          <p:spPr>
            <a:xfrm>
              <a:off x="620095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ADBB52-C307-4B88-9FAC-A9DE1B161F00}"/>
                </a:ext>
              </a:extLst>
            </p:cNvPr>
            <p:cNvCxnSpPr>
              <a:cxnSpLocks/>
            </p:cNvCxnSpPr>
            <p:nvPr/>
          </p:nvCxnSpPr>
          <p:spPr>
            <a:xfrm>
              <a:off x="646586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C6E867-91FF-43EF-9305-F41A43A2FB7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77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BD63892-97A0-4A41-B0E1-BBACC2639F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80" y="4320208"/>
              <a:ext cx="251791" cy="221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E8F563A-8A10-43AA-A700-B8E4B8853B19}"/>
              </a:ext>
            </a:extLst>
          </p:cNvPr>
          <p:cNvSpPr/>
          <p:nvPr/>
        </p:nvSpPr>
        <p:spPr>
          <a:xfrm>
            <a:off x="6161926" y="3926783"/>
            <a:ext cx="304800" cy="22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DB0EA42-FEAE-433A-AC87-78B8671CD6E9}"/>
              </a:ext>
            </a:extLst>
          </p:cNvPr>
          <p:cNvCxnSpPr>
            <a:stCxn id="38" idx="1"/>
          </p:cNvCxnSpPr>
          <p:nvPr/>
        </p:nvCxnSpPr>
        <p:spPr>
          <a:xfrm flipV="1">
            <a:off x="61619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401072-DFAF-4F46-BE6A-F02A169B909D}"/>
              </a:ext>
            </a:extLst>
          </p:cNvPr>
          <p:cNvCxnSpPr/>
          <p:nvPr/>
        </p:nvCxnSpPr>
        <p:spPr>
          <a:xfrm flipV="1">
            <a:off x="6466726" y="3736283"/>
            <a:ext cx="0" cy="300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6F7093-1282-464C-A120-13E90393738B}"/>
              </a:ext>
            </a:extLst>
          </p:cNvPr>
          <p:cNvCxnSpPr>
            <a:stCxn id="38" idx="0"/>
          </p:cNvCxnSpPr>
          <p:nvPr/>
        </p:nvCxnSpPr>
        <p:spPr>
          <a:xfrm flipV="1">
            <a:off x="6314326" y="3627783"/>
            <a:ext cx="0" cy="29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2FF3A-42AD-4D1C-8FA1-9F1E3B84C656}"/>
              </a:ext>
            </a:extLst>
          </p:cNvPr>
          <p:cNvCxnSpPr>
            <a:stCxn id="38" idx="2"/>
          </p:cNvCxnSpPr>
          <p:nvPr/>
        </p:nvCxnSpPr>
        <p:spPr>
          <a:xfrm>
            <a:off x="6314326" y="4147100"/>
            <a:ext cx="0" cy="299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E14FE-23FB-4A33-B1BF-FD360C80AD8F}"/>
              </a:ext>
            </a:extLst>
          </p:cNvPr>
          <p:cNvGrpSpPr/>
          <p:nvPr/>
        </p:nvGrpSpPr>
        <p:grpSpPr>
          <a:xfrm>
            <a:off x="5188292" y="3760297"/>
            <a:ext cx="357809" cy="523457"/>
            <a:chOff x="9528313" y="3627783"/>
            <a:chExt cx="357809" cy="52345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6D5E91-4DDE-4781-B096-165B10D2A618}"/>
                </a:ext>
              </a:extLst>
            </p:cNvPr>
            <p:cNvCxnSpPr/>
            <p:nvPr/>
          </p:nvCxnSpPr>
          <p:spPr>
            <a:xfrm>
              <a:off x="9528313" y="3627783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F399F1-E0E7-425E-9EE8-E3ABE45E22C1}"/>
                </a:ext>
              </a:extLst>
            </p:cNvPr>
            <p:cNvCxnSpPr/>
            <p:nvPr/>
          </p:nvCxnSpPr>
          <p:spPr>
            <a:xfrm>
              <a:off x="9528313" y="3835261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28788-EE1B-46FB-85E0-2EA268CD7C78}"/>
                </a:ext>
              </a:extLst>
            </p:cNvPr>
            <p:cNvCxnSpPr/>
            <p:nvPr/>
          </p:nvCxnSpPr>
          <p:spPr>
            <a:xfrm>
              <a:off x="9528313" y="4042740"/>
              <a:ext cx="357809" cy="108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3F11BE-442E-4538-8067-4F3A35BC45EB}"/>
                </a:ext>
              </a:extLst>
            </p:cNvPr>
            <p:cNvCxnSpPr/>
            <p:nvPr/>
          </p:nvCxnSpPr>
          <p:spPr>
            <a:xfrm flipV="1">
              <a:off x="9528313" y="3736283"/>
              <a:ext cx="357809" cy="9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46F1D-B6A2-4004-9A6E-369DB03C4ABC}"/>
                </a:ext>
              </a:extLst>
            </p:cNvPr>
            <p:cNvCxnSpPr/>
            <p:nvPr/>
          </p:nvCxnSpPr>
          <p:spPr>
            <a:xfrm flipV="1">
              <a:off x="9528313" y="3943761"/>
              <a:ext cx="357809" cy="93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4840BD-5718-4BF4-B042-B0A257C0DC33}"/>
              </a:ext>
            </a:extLst>
          </p:cNvPr>
          <p:cNvCxnSpPr/>
          <p:nvPr/>
        </p:nvCxnSpPr>
        <p:spPr>
          <a:xfrm flipV="1">
            <a:off x="5188292" y="3627783"/>
            <a:ext cx="0" cy="1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ABDC2-40D8-451D-B085-6AB70BE61B83}"/>
              </a:ext>
            </a:extLst>
          </p:cNvPr>
          <p:cNvCxnSpPr/>
          <p:nvPr/>
        </p:nvCxnSpPr>
        <p:spPr>
          <a:xfrm>
            <a:off x="5506477" y="4283754"/>
            <a:ext cx="0" cy="162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62C834-4C35-4AAE-B6FB-CA0573B33F34}"/>
              </a:ext>
            </a:extLst>
          </p:cNvPr>
          <p:cNvSpPr txBox="1"/>
          <p:nvPr/>
        </p:nvSpPr>
        <p:spPr>
          <a:xfrm>
            <a:off x="6489075" y="38211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54B4F2-507A-4088-8399-40C4A1122A4A}"/>
              </a:ext>
            </a:extLst>
          </p:cNvPr>
          <p:cNvSpPr txBox="1"/>
          <p:nvPr/>
        </p:nvSpPr>
        <p:spPr>
          <a:xfrm>
            <a:off x="5522148" y="3854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9D2B50-3B56-4D1C-B436-B0522368C127}"/>
              </a:ext>
            </a:extLst>
          </p:cNvPr>
          <p:cNvSpPr txBox="1"/>
          <p:nvPr/>
        </p:nvSpPr>
        <p:spPr>
          <a:xfrm>
            <a:off x="7487478" y="2004393"/>
            <a:ext cx="17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7576D0-EB72-4396-ACBC-B3288B199E30}"/>
              </a:ext>
            </a:extLst>
          </p:cNvPr>
          <p:cNvSpPr txBox="1"/>
          <p:nvPr/>
        </p:nvSpPr>
        <p:spPr>
          <a:xfrm>
            <a:off x="7487478" y="2602396"/>
            <a:ext cx="170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Position</a:t>
            </a:r>
          </a:p>
          <a:p>
            <a:r>
              <a:rPr lang="en-GB" dirty="0"/>
              <a:t>Due to F</a:t>
            </a:r>
            <a:r>
              <a:rPr lang="en-GB" baseline="-25000" dirty="0"/>
              <a:t>ext</a:t>
            </a:r>
          </a:p>
        </p:txBody>
      </p:sp>
    </p:spTree>
    <p:extLst>
      <p:ext uri="{BB962C8B-B14F-4D97-AF65-F5344CB8AC3E}">
        <p14:creationId xmlns:p14="http://schemas.microsoft.com/office/powerpoint/2010/main" val="235148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3683663" y="3461235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3767115" y="3548568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3767115" y="3548568"/>
            <a:ext cx="402939" cy="421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3824220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3636585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3854203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052298" y="3753440"/>
            <a:ext cx="6313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143713" y="3286323"/>
            <a:ext cx="936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T</a:t>
            </a:r>
            <a:r>
              <a:rPr lang="en-GB" dirty="0"/>
              <a:t>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261543" y="3296240"/>
            <a:ext cx="2899996" cy="914400"/>
            <a:chOff x="3202359" y="795131"/>
            <a:chExt cx="2899996" cy="9144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02359" y="1246879"/>
              <a:ext cx="1276878" cy="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>
              <a:off x="5711690" y="1252331"/>
              <a:ext cx="390665" cy="41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161539" y="330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196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872779" y="2179162"/>
            <a:ext cx="1443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9281334" y="2686744"/>
            <a:ext cx="4807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3963523" y="2179161"/>
            <a:ext cx="5835" cy="127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6103320" y="1385206"/>
            <a:ext cx="17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Admittance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393992" y="3757617"/>
            <a:ext cx="1247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5974818" y="4752605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position (P</a:t>
            </a:r>
            <a:r>
              <a:rPr lang="en-GB" baseline="-25000" dirty="0"/>
              <a:t>A</a:t>
            </a:r>
            <a:r>
              <a:rPr lang="en-GB" dirty="0"/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968584" y="4057582"/>
            <a:ext cx="1" cy="633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4392544" y="2832198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Demand</a:t>
            </a:r>
          </a:p>
          <a:p>
            <a:pPr algn="ctr"/>
            <a:r>
              <a:rPr lang="en-GB" dirty="0"/>
              <a:t>(P</a:t>
            </a:r>
            <a:r>
              <a:rPr lang="en-GB" baseline="-25000" dirty="0"/>
              <a:t>D</a:t>
            </a:r>
            <a:r>
              <a:rPr lang="en-GB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C7FE70-9F9B-4AA8-B566-51C3223ACB08}"/>
              </a:ext>
            </a:extLst>
          </p:cNvPr>
          <p:cNvCxnSpPr>
            <a:cxnSpLocks/>
          </p:cNvCxnSpPr>
          <p:nvPr/>
        </p:nvCxnSpPr>
        <p:spPr>
          <a:xfrm>
            <a:off x="9316279" y="2179161"/>
            <a:ext cx="0" cy="13694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60DC1A-21C9-4D38-88FC-FD4DAE9358D4}"/>
              </a:ext>
            </a:extLst>
          </p:cNvPr>
          <p:cNvCxnSpPr/>
          <p:nvPr/>
        </p:nvCxnSpPr>
        <p:spPr>
          <a:xfrm flipH="1">
            <a:off x="8393992" y="3548568"/>
            <a:ext cx="9222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A3E01D-2BD3-4D6D-966C-0488668C9D39}"/>
              </a:ext>
            </a:extLst>
          </p:cNvPr>
          <p:cNvCxnSpPr>
            <a:cxnSpLocks/>
          </p:cNvCxnSpPr>
          <p:nvPr/>
        </p:nvCxnSpPr>
        <p:spPr>
          <a:xfrm>
            <a:off x="3969980" y="4691270"/>
            <a:ext cx="5346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87BEC-48FB-4599-85F8-4014752CC3F0}"/>
              </a:ext>
            </a:extLst>
          </p:cNvPr>
          <p:cNvCxnSpPr/>
          <p:nvPr/>
        </p:nvCxnSpPr>
        <p:spPr>
          <a:xfrm flipV="1">
            <a:off x="9321090" y="3766097"/>
            <a:ext cx="0" cy="925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97F77C-B8C7-485C-AA47-BF8AC3DE7CBE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963522" y="2179161"/>
            <a:ext cx="213247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B590DB-3A43-49A5-8952-3DC84A0D9A20}"/>
              </a:ext>
            </a:extLst>
          </p:cNvPr>
          <p:cNvGrpSpPr/>
          <p:nvPr/>
        </p:nvGrpSpPr>
        <p:grpSpPr>
          <a:xfrm>
            <a:off x="2162147" y="1385206"/>
            <a:ext cx="7611566" cy="3736731"/>
            <a:chOff x="2162147" y="1385206"/>
            <a:chExt cx="7611566" cy="373673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4EF023-421C-48F6-B5BB-312BEDC84247}"/>
                </a:ext>
              </a:extLst>
            </p:cNvPr>
            <p:cNvSpPr/>
            <p:nvPr/>
          </p:nvSpPr>
          <p:spPr>
            <a:xfrm>
              <a:off x="3683663" y="3461235"/>
              <a:ext cx="569843" cy="596347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441A50-B1C5-42ED-BEE9-5C6C524C02E3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3767115" y="3548568"/>
              <a:ext cx="402939" cy="42168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787C54-85A0-48A1-81AD-358DB2FEFC2D}"/>
                </a:ext>
              </a:extLst>
            </p:cNvPr>
            <p:cNvCxnSpPr>
              <a:stCxn id="6" idx="3"/>
              <a:endCxn id="6" idx="7"/>
            </p:cNvCxnSpPr>
            <p:nvPr/>
          </p:nvCxnSpPr>
          <p:spPr>
            <a:xfrm flipV="1">
              <a:off x="3767115" y="3548568"/>
              <a:ext cx="402939" cy="421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29720-F4AF-42DF-B42D-9AA04A2B592D}"/>
                </a:ext>
              </a:extLst>
            </p:cNvPr>
            <p:cNvSpPr txBox="1"/>
            <p:nvPr/>
          </p:nvSpPr>
          <p:spPr>
            <a:xfrm>
              <a:off x="3824220" y="33967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B05199-F7B9-41FE-9A58-538D37ACC53D}"/>
                </a:ext>
              </a:extLst>
            </p:cNvPr>
            <p:cNvSpPr txBox="1"/>
            <p:nvPr/>
          </p:nvSpPr>
          <p:spPr>
            <a:xfrm>
              <a:off x="3636585" y="3568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3982D-E87A-4B72-BEEC-189B45C6BAAF}"/>
                </a:ext>
              </a:extLst>
            </p:cNvPr>
            <p:cNvSpPr txBox="1"/>
            <p:nvPr/>
          </p:nvSpPr>
          <p:spPr>
            <a:xfrm>
              <a:off x="3854203" y="374798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741775-B704-4602-B122-0E3F3AC61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52298" y="3753440"/>
              <a:ext cx="631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85E3E1-A3FE-4125-8B34-EE4413B9C7C9}"/>
                </a:ext>
              </a:extLst>
            </p:cNvPr>
            <p:cNvSpPr txBox="1"/>
            <p:nvPr/>
          </p:nvSpPr>
          <p:spPr>
            <a:xfrm>
              <a:off x="2162147" y="3286323"/>
              <a:ext cx="8997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Desired</a:t>
              </a:r>
            </a:p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(F</a:t>
              </a:r>
              <a:r>
                <a:rPr lang="en-GB" baseline="-25000" dirty="0"/>
                <a:t>T</a:t>
              </a:r>
              <a:r>
                <a:rPr lang="en-GB" dirty="0"/>
                <a:t>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5D31DD-9008-4486-9627-A3079E28C140}"/>
                </a:ext>
              </a:extLst>
            </p:cNvPr>
            <p:cNvGrpSpPr/>
            <p:nvPr/>
          </p:nvGrpSpPr>
          <p:grpSpPr>
            <a:xfrm>
              <a:off x="4261543" y="3296240"/>
              <a:ext cx="2899996" cy="914400"/>
              <a:chOff x="3202359" y="795131"/>
              <a:chExt cx="2899996" cy="91440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289796E-F51C-40C5-863B-2624A342E94E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202359" y="1246879"/>
                <a:ext cx="1276878" cy="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7BDDB64-C960-47AF-BF55-5B9BFCC4F8E2}"/>
                  </a:ext>
                </a:extLst>
              </p:cNvPr>
              <p:cNvSpPr/>
              <p:nvPr/>
            </p:nvSpPr>
            <p:spPr>
              <a:xfrm>
                <a:off x="4479237" y="795131"/>
                <a:ext cx="1232453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Force</a:t>
                </a:r>
              </a:p>
              <a:p>
                <a:pPr algn="ctr"/>
                <a:r>
                  <a:rPr lang="en-GB" dirty="0"/>
                  <a:t>Controller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9C8A729-7B7B-4D52-BD69-5834778D2FDE}"/>
                  </a:ext>
                </a:extLst>
              </p:cNvPr>
              <p:cNvCxnSpPr>
                <a:cxnSpLocks/>
                <a:stCxn id="19" idx="3"/>
                <a:endCxn id="25" idx="1"/>
              </p:cNvCxnSpPr>
              <p:nvPr/>
            </p:nvCxnSpPr>
            <p:spPr>
              <a:xfrm>
                <a:off x="5711690" y="1252331"/>
                <a:ext cx="390665" cy="41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52D558-31A8-4C8A-B437-96C371EDAD3F}"/>
                </a:ext>
              </a:extLst>
            </p:cNvPr>
            <p:cNvSpPr/>
            <p:nvPr/>
          </p:nvSpPr>
          <p:spPr>
            <a:xfrm>
              <a:off x="7161539" y="3300417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Plant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69F75B1-58AB-43B4-8C02-C96C12F4877E}"/>
                    </a:ext>
                  </a:extLst>
                </p:cNvPr>
                <p:cNvSpPr/>
                <p:nvPr/>
              </p:nvSpPr>
              <p:spPr>
                <a:xfrm>
                  <a:off x="6096000" y="1721962"/>
                  <a:ext cx="1776779" cy="9144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GB" dirty="0">
                            <a:latin typeface="Cambria Math" panose="02040503050406030204" pitchFamily="18" charset="0"/>
                          </a:rPr>
                          <m:t>k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69F75B1-58AB-43B4-8C02-C96C12F48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721962"/>
                  <a:ext cx="1776779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11DE7D-687D-481A-BDA5-5BF4E82D1A09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7872779" y="2179162"/>
              <a:ext cx="1443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D782F4-8EBC-457E-8BC0-9721A1892FCF}"/>
                </a:ext>
              </a:extLst>
            </p:cNvPr>
            <p:cNvSpPr txBox="1"/>
            <p:nvPr/>
          </p:nvSpPr>
          <p:spPr>
            <a:xfrm>
              <a:off x="9281334" y="2686744"/>
              <a:ext cx="4923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  <a:r>
                <a:rPr lang="en-GB" baseline="-25000" dirty="0"/>
                <a:t>ext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2951A53-C17F-40A7-AEB2-E771101FBD44}"/>
                </a:ext>
              </a:extLst>
            </p:cNvPr>
            <p:cNvCxnSpPr>
              <a:cxnSpLocks/>
            </p:cNvCxnSpPr>
            <p:nvPr/>
          </p:nvCxnSpPr>
          <p:spPr>
            <a:xfrm>
              <a:off x="3963523" y="2179161"/>
              <a:ext cx="5835" cy="1278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CA8CA2-462B-4B62-96C3-62B5F3B58994}"/>
                </a:ext>
              </a:extLst>
            </p:cNvPr>
            <p:cNvSpPr txBox="1"/>
            <p:nvPr/>
          </p:nvSpPr>
          <p:spPr>
            <a:xfrm>
              <a:off x="6103320" y="1385206"/>
              <a:ext cx="1730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Impedance filter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89021DF-5DAD-4B21-9E98-3288E0EFE358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8393992" y="3757617"/>
              <a:ext cx="12472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077C81-17EC-471D-8EE6-004678B2073D}"/>
                </a:ext>
              </a:extLst>
            </p:cNvPr>
            <p:cNvSpPr txBox="1"/>
            <p:nvPr/>
          </p:nvSpPr>
          <p:spPr>
            <a:xfrm>
              <a:off x="5974818" y="4752605"/>
              <a:ext cx="1721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Actual Force (F</a:t>
              </a:r>
              <a:r>
                <a:rPr lang="en-GB" baseline="-25000" dirty="0"/>
                <a:t>A</a:t>
              </a:r>
              <a:r>
                <a:rPr lang="en-GB" dirty="0"/>
                <a:t>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9D0E40-6DE7-4726-A352-102088660B0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3968584" y="4057582"/>
              <a:ext cx="1" cy="633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971061F-C17A-422C-A3DF-95B4AD6286BB}"/>
                </a:ext>
              </a:extLst>
            </p:cNvPr>
            <p:cNvSpPr txBox="1"/>
            <p:nvPr/>
          </p:nvSpPr>
          <p:spPr>
            <a:xfrm>
              <a:off x="4392544" y="2832198"/>
              <a:ext cx="981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Demand</a:t>
              </a:r>
            </a:p>
            <a:p>
              <a:pPr algn="ctr"/>
              <a:r>
                <a:rPr lang="en-GB" dirty="0"/>
                <a:t>(F</a:t>
              </a:r>
              <a:r>
                <a:rPr lang="en-GB" baseline="-25000" dirty="0"/>
                <a:t>D</a:t>
              </a:r>
              <a:r>
                <a:rPr lang="en-GB" dirty="0"/>
                <a:t>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BC7FE70-9F9B-4AA8-B566-51C3223ACB08}"/>
                </a:ext>
              </a:extLst>
            </p:cNvPr>
            <p:cNvCxnSpPr>
              <a:cxnSpLocks/>
            </p:cNvCxnSpPr>
            <p:nvPr/>
          </p:nvCxnSpPr>
          <p:spPr>
            <a:xfrm>
              <a:off x="9316279" y="2179161"/>
              <a:ext cx="0" cy="13694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60DC1A-21C9-4D38-88FC-FD4DAE9358D4}"/>
                </a:ext>
              </a:extLst>
            </p:cNvPr>
            <p:cNvCxnSpPr/>
            <p:nvPr/>
          </p:nvCxnSpPr>
          <p:spPr>
            <a:xfrm flipH="1">
              <a:off x="8393992" y="3548568"/>
              <a:ext cx="9222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A3E01D-2BD3-4D6D-966C-0488668C9D39}"/>
                </a:ext>
              </a:extLst>
            </p:cNvPr>
            <p:cNvCxnSpPr>
              <a:cxnSpLocks/>
            </p:cNvCxnSpPr>
            <p:nvPr/>
          </p:nvCxnSpPr>
          <p:spPr>
            <a:xfrm>
              <a:off x="3969980" y="4691270"/>
              <a:ext cx="53462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D87BEC-48FB-4599-85F8-4014752CC3F0}"/>
                </a:ext>
              </a:extLst>
            </p:cNvPr>
            <p:cNvCxnSpPr/>
            <p:nvPr/>
          </p:nvCxnSpPr>
          <p:spPr>
            <a:xfrm flipV="1">
              <a:off x="9321090" y="3766097"/>
              <a:ext cx="0" cy="9251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97F77C-B8C7-485C-AA47-BF8AC3DE7CB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 flipV="1">
              <a:off x="3963522" y="2179161"/>
              <a:ext cx="213247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37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14EF023-421C-48F6-B5BB-312BEDC84247}"/>
              </a:ext>
            </a:extLst>
          </p:cNvPr>
          <p:cNvSpPr/>
          <p:nvPr/>
        </p:nvSpPr>
        <p:spPr>
          <a:xfrm>
            <a:off x="4187247" y="3461235"/>
            <a:ext cx="569843" cy="596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441A50-B1C5-42ED-BEE9-5C6C524C02E3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787C54-85A0-48A1-81AD-358DB2FEFC2D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4270699" y="3548568"/>
            <a:ext cx="402939" cy="4216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729720-F4AF-42DF-B42D-9AA04A2B592D}"/>
              </a:ext>
            </a:extLst>
          </p:cNvPr>
          <p:cNvSpPr txBox="1"/>
          <p:nvPr/>
        </p:nvSpPr>
        <p:spPr>
          <a:xfrm>
            <a:off x="4327804" y="3396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05199-F7B9-41FE-9A58-538D37ACC53D}"/>
              </a:ext>
            </a:extLst>
          </p:cNvPr>
          <p:cNvSpPr txBox="1"/>
          <p:nvPr/>
        </p:nvSpPr>
        <p:spPr>
          <a:xfrm>
            <a:off x="4140169" y="35687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3982D-E87A-4B72-BEEC-189B45C6BAAF}"/>
              </a:ext>
            </a:extLst>
          </p:cNvPr>
          <p:cNvSpPr txBox="1"/>
          <p:nvPr/>
        </p:nvSpPr>
        <p:spPr>
          <a:xfrm>
            <a:off x="4357787" y="3747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41775-B704-4602-B122-0E3F3AC61C75}"/>
              </a:ext>
            </a:extLst>
          </p:cNvPr>
          <p:cNvCxnSpPr>
            <a:cxnSpLocks/>
          </p:cNvCxnSpPr>
          <p:nvPr/>
        </p:nvCxnSpPr>
        <p:spPr>
          <a:xfrm>
            <a:off x="3555882" y="3753440"/>
            <a:ext cx="631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5E3E1-A3FE-4125-8B34-EE4413B9C7C9}"/>
              </a:ext>
            </a:extLst>
          </p:cNvPr>
          <p:cNvSpPr txBox="1"/>
          <p:nvPr/>
        </p:nvSpPr>
        <p:spPr>
          <a:xfrm>
            <a:off x="2718154" y="3457665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Force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5D31DD-9008-4486-9627-A3079E28C140}"/>
              </a:ext>
            </a:extLst>
          </p:cNvPr>
          <p:cNvGrpSpPr/>
          <p:nvPr/>
        </p:nvGrpSpPr>
        <p:grpSpPr>
          <a:xfrm>
            <a:off x="4756542" y="3296240"/>
            <a:ext cx="2796211" cy="914400"/>
            <a:chOff x="3697358" y="795131"/>
            <a:chExt cx="2796211" cy="914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DDB64-C960-47AF-BF55-5B9BFCC4F8E2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Force</a:t>
              </a:r>
            </a:p>
            <a:p>
              <a:pPr algn="ctr"/>
              <a:r>
                <a:rPr lang="en-GB" dirty="0"/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C8A729-7B7B-4D52-BD69-5834778D2F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89796E-F51C-40C5-863B-2624A342E94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2D558-31A8-4C8A-B437-96C371EDAD3F}"/>
              </a:ext>
            </a:extLst>
          </p:cNvPr>
          <p:cNvSpPr/>
          <p:nvPr/>
        </p:nvSpPr>
        <p:spPr>
          <a:xfrm>
            <a:off x="7552205" y="3277464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/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9F75B1-58AB-43B4-8C02-C96C12F4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57" y="1686652"/>
                <a:ext cx="1776779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11DE7D-687D-481A-BDA5-5BF4E82D1A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043036" y="2143852"/>
            <a:ext cx="2273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D782F4-8EBC-457E-8BC0-9721A1892FCF}"/>
              </a:ext>
            </a:extLst>
          </p:cNvPr>
          <p:cNvSpPr txBox="1"/>
          <p:nvPr/>
        </p:nvSpPr>
        <p:spPr>
          <a:xfrm>
            <a:off x="7639496" y="1774520"/>
            <a:ext cx="492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ext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7B83089-38C8-4833-966B-A5A85E6F8FC4}"/>
              </a:ext>
            </a:extLst>
          </p:cNvPr>
          <p:cNvCxnSpPr/>
          <p:nvPr/>
        </p:nvCxnSpPr>
        <p:spPr>
          <a:xfrm rot="5400000" flipH="1" flipV="1">
            <a:off x="8348110" y="2580400"/>
            <a:ext cx="1404716" cy="531620"/>
          </a:xfrm>
          <a:prstGeom prst="bentConnector3">
            <a:avLst>
              <a:gd name="adj1" fmla="val 56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951A53-C17F-40A7-AEB2-E771101FBD44}"/>
              </a:ext>
            </a:extLst>
          </p:cNvPr>
          <p:cNvCxnSpPr>
            <a:cxnSpLocks/>
          </p:cNvCxnSpPr>
          <p:nvPr/>
        </p:nvCxnSpPr>
        <p:spPr>
          <a:xfrm>
            <a:off x="4472941" y="2358887"/>
            <a:ext cx="0" cy="1098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3420312-5FC5-4732-94A0-013DB98448BE}"/>
              </a:ext>
            </a:extLst>
          </p:cNvPr>
          <p:cNvCxnSpPr>
            <a:stCxn id="28" idx="1"/>
          </p:cNvCxnSpPr>
          <p:nvPr/>
        </p:nvCxnSpPr>
        <p:spPr>
          <a:xfrm rot="10800000" flipV="1">
            <a:off x="4472169" y="2143851"/>
            <a:ext cx="794089" cy="215035"/>
          </a:xfrm>
          <a:prstGeom prst="bentConnector3">
            <a:avLst>
              <a:gd name="adj1" fmla="val 9839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CA8CA2-462B-4B62-96C3-62B5F3B58994}"/>
              </a:ext>
            </a:extLst>
          </p:cNvPr>
          <p:cNvSpPr txBox="1"/>
          <p:nvPr/>
        </p:nvSpPr>
        <p:spPr>
          <a:xfrm>
            <a:off x="5273577" y="1332424"/>
            <a:ext cx="17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Impedance filter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9021DF-5DAD-4B21-9E98-3288E0EFE358}"/>
              </a:ext>
            </a:extLst>
          </p:cNvPr>
          <p:cNvCxnSpPr>
            <a:stCxn id="25" idx="3"/>
          </p:cNvCxnSpPr>
          <p:nvPr/>
        </p:nvCxnSpPr>
        <p:spPr>
          <a:xfrm>
            <a:off x="8784658" y="3734664"/>
            <a:ext cx="1247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077C81-17EC-471D-8EE6-004678B2073D}"/>
              </a:ext>
            </a:extLst>
          </p:cNvPr>
          <p:cNvSpPr txBox="1"/>
          <p:nvPr/>
        </p:nvSpPr>
        <p:spPr>
          <a:xfrm>
            <a:off x="6171671" y="4599107"/>
            <a:ext cx="13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 Force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DD791D-D3ED-4A09-860C-8FFA88C333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168" y="3734661"/>
            <a:ext cx="4844114" cy="1165045"/>
          </a:xfrm>
          <a:prstGeom prst="bentConnector3">
            <a:avLst>
              <a:gd name="adj1" fmla="val 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9D0E40-6DE7-4726-A352-102088660B0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472169" y="4057582"/>
            <a:ext cx="0" cy="84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71061F-C17A-422C-A3DF-95B4AD6286BB}"/>
              </a:ext>
            </a:extLst>
          </p:cNvPr>
          <p:cNvSpPr txBox="1"/>
          <p:nvPr/>
        </p:nvSpPr>
        <p:spPr>
          <a:xfrm>
            <a:off x="3579566" y="212344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Force</a:t>
            </a:r>
          </a:p>
          <a:p>
            <a:r>
              <a:rPr lang="en-GB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33761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CFB41-CE55-4281-A58E-EF6257BC63EA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490B-E10C-463E-AA4C-B0BDD9C9379B}"/>
              </a:ext>
            </a:extLst>
          </p:cNvPr>
          <p:cNvSpPr/>
          <p:nvPr/>
        </p:nvSpPr>
        <p:spPr>
          <a:xfrm>
            <a:off x="5320746" y="2014330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63D0-7A9B-4AD7-A693-68D3C829B8DC}"/>
              </a:ext>
            </a:extLst>
          </p:cNvPr>
          <p:cNvSpPr/>
          <p:nvPr/>
        </p:nvSpPr>
        <p:spPr>
          <a:xfrm>
            <a:off x="5320745" y="3074503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EAEF0-827D-4C3B-91FB-257560CA82D5}"/>
              </a:ext>
            </a:extLst>
          </p:cNvPr>
          <p:cNvSpPr/>
          <p:nvPr/>
        </p:nvSpPr>
        <p:spPr>
          <a:xfrm>
            <a:off x="5320743" y="5194849"/>
            <a:ext cx="3346179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3D390-AD45-470C-BC81-6CED208FFA89}"/>
              </a:ext>
            </a:extLst>
          </p:cNvPr>
          <p:cNvSpPr/>
          <p:nvPr/>
        </p:nvSpPr>
        <p:spPr>
          <a:xfrm>
            <a:off x="5320744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791CA-A894-4B3B-BE00-8E08E6A71F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1802296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761C54-4CBC-41D7-8A56-EBE4D107F42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2862469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0E69D-53F3-4499-8AD6-32ADD2EB9EF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7" y="3922642"/>
            <a:ext cx="1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14719-84AF-4146-88D4-7598285EF86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5997" y="4982815"/>
            <a:ext cx="0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ECF50E-A914-4DEC-B2E7-6E8D7B78E649}"/>
              </a:ext>
            </a:extLst>
          </p:cNvPr>
          <p:cNvSpPr/>
          <p:nvPr/>
        </p:nvSpPr>
        <p:spPr>
          <a:xfrm>
            <a:off x="7096536" y="4134676"/>
            <a:ext cx="1550505" cy="848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Work Object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5E1F5-8C14-44B9-BA29-22D8A25448D3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871249" y="4558746"/>
            <a:ext cx="225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D0D7C-AD69-44C8-89A4-6EAF3030C603}"/>
              </a:ext>
            </a:extLst>
          </p:cNvPr>
          <p:cNvCxnSpPr>
            <a:stCxn id="20" idx="2"/>
          </p:cNvCxnSpPr>
          <p:nvPr/>
        </p:nvCxnSpPr>
        <p:spPr>
          <a:xfrm>
            <a:off x="7871789" y="4982815"/>
            <a:ext cx="2" cy="212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C43BFA-4CC4-450D-A4B7-46BCB73D243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18991" y="1378227"/>
            <a:ext cx="801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F52357-DBEE-4E10-A41C-FD29492B2129}"/>
              </a:ext>
            </a:extLst>
          </p:cNvPr>
          <p:cNvCxnSpPr/>
          <p:nvPr/>
        </p:nvCxnSpPr>
        <p:spPr>
          <a:xfrm flipH="1">
            <a:off x="6871249" y="3491948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F5F6DE-6570-4032-9166-5D0E81EA5C96}"/>
              </a:ext>
            </a:extLst>
          </p:cNvPr>
          <p:cNvCxnSpPr/>
          <p:nvPr/>
        </p:nvCxnSpPr>
        <p:spPr>
          <a:xfrm flipH="1">
            <a:off x="6871249" y="1378227"/>
            <a:ext cx="2259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B6872D-7615-4937-A65C-BBE9F9022D3B}"/>
              </a:ext>
            </a:extLst>
          </p:cNvPr>
          <p:cNvCxnSpPr>
            <a:cxnSpLocks/>
          </p:cNvCxnSpPr>
          <p:nvPr/>
        </p:nvCxnSpPr>
        <p:spPr>
          <a:xfrm flipH="1">
            <a:off x="6871250" y="1192697"/>
            <a:ext cx="320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3AF8-FF68-44D2-929D-7EEADF9B13B3}"/>
              </a:ext>
            </a:extLst>
          </p:cNvPr>
          <p:cNvCxnSpPr>
            <a:cxnSpLocks/>
          </p:cNvCxnSpPr>
          <p:nvPr/>
        </p:nvCxnSpPr>
        <p:spPr>
          <a:xfrm flipH="1">
            <a:off x="6871250" y="3299793"/>
            <a:ext cx="2168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FDA47C-4E45-4C45-B7DE-5AB8AA07EA64}"/>
              </a:ext>
            </a:extLst>
          </p:cNvPr>
          <p:cNvCxnSpPr>
            <a:stCxn id="8" idx="1"/>
          </p:cNvCxnSpPr>
          <p:nvPr/>
        </p:nvCxnSpPr>
        <p:spPr>
          <a:xfrm rot="10800000">
            <a:off x="4518992" y="1378228"/>
            <a:ext cx="801753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623A002-5736-4A73-9B66-BB9C8723BC2D}"/>
              </a:ext>
            </a:extLst>
          </p:cNvPr>
          <p:cNvCxnSpPr>
            <a:stCxn id="20" idx="3"/>
          </p:cNvCxnSpPr>
          <p:nvPr/>
        </p:nvCxnSpPr>
        <p:spPr>
          <a:xfrm flipV="1">
            <a:off x="8647041" y="1378227"/>
            <a:ext cx="483707" cy="318051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939BBCA-7319-4AD7-9018-6209E18B1B21}"/>
              </a:ext>
            </a:extLst>
          </p:cNvPr>
          <p:cNvCxnSpPr>
            <a:stCxn id="7" idx="3"/>
          </p:cNvCxnSpPr>
          <p:nvPr/>
        </p:nvCxnSpPr>
        <p:spPr>
          <a:xfrm flipV="1">
            <a:off x="8666922" y="1192697"/>
            <a:ext cx="1404730" cy="442622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14E65-166E-48F1-9A36-CA9B3281009F}"/>
              </a:ext>
            </a:extLst>
          </p:cNvPr>
          <p:cNvCxnSpPr>
            <a:cxnSpLocks/>
          </p:cNvCxnSpPr>
          <p:nvPr/>
        </p:nvCxnSpPr>
        <p:spPr>
          <a:xfrm>
            <a:off x="9213669" y="3299793"/>
            <a:ext cx="857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04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9AF2CF-F203-48FC-834F-0B72A27D0FE3}"/>
              </a:ext>
            </a:extLst>
          </p:cNvPr>
          <p:cNvSpPr/>
          <p:nvPr/>
        </p:nvSpPr>
        <p:spPr>
          <a:xfrm>
            <a:off x="1669774" y="2239617"/>
            <a:ext cx="1431235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Geometric 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560E7-D9E5-446E-9B73-EFDCA98BBAA1}"/>
              </a:ext>
            </a:extLst>
          </p:cNvPr>
          <p:cNvSpPr/>
          <p:nvPr/>
        </p:nvSpPr>
        <p:spPr>
          <a:xfrm>
            <a:off x="3684411" y="2239617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  <a:r>
              <a:rPr lang="en-GB" baseline="-25000" dirty="0"/>
              <a:t>imp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97A66-E560-45E9-82DC-218EEFA6C02E}"/>
              </a:ext>
            </a:extLst>
          </p:cNvPr>
          <p:cNvSpPr/>
          <p:nvPr/>
        </p:nvSpPr>
        <p:spPr>
          <a:xfrm>
            <a:off x="5420753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9041A-D4A1-4F51-B855-BED7E887F169}"/>
              </a:ext>
            </a:extLst>
          </p:cNvPr>
          <p:cNvSpPr/>
          <p:nvPr/>
        </p:nvSpPr>
        <p:spPr>
          <a:xfrm>
            <a:off x="834193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F6C04-50C3-4CE4-81DF-350F569844E0}"/>
              </a:ext>
            </a:extLst>
          </p:cNvPr>
          <p:cNvSpPr/>
          <p:nvPr/>
        </p:nvSpPr>
        <p:spPr>
          <a:xfrm>
            <a:off x="10078278" y="2239616"/>
            <a:ext cx="1152940" cy="980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0A697-E388-45F7-AF39-C4D2352CDF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0817" y="2729948"/>
            <a:ext cx="1258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7235E-B016-4F00-966D-B2DF794488D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1009" y="2729948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0DB6FC-125F-42BE-A56D-1BF4A0F60E8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37351" y="2729947"/>
            <a:ext cx="58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2F54A6-98AF-4900-B7FB-C874151636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494878" y="2729947"/>
            <a:ext cx="58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E5C7E-A825-4422-9AE2-362765F288C2}"/>
              </a:ext>
            </a:extLst>
          </p:cNvPr>
          <p:cNvGrpSpPr/>
          <p:nvPr/>
        </p:nvGrpSpPr>
        <p:grpSpPr>
          <a:xfrm>
            <a:off x="7157095" y="2431773"/>
            <a:ext cx="601441" cy="666188"/>
            <a:chOff x="7188352" y="2431773"/>
            <a:chExt cx="601441" cy="6661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229E74-A47E-427A-B0EB-77972972CAE7}"/>
                </a:ext>
              </a:extLst>
            </p:cNvPr>
            <p:cNvSpPr/>
            <p:nvPr/>
          </p:nvSpPr>
          <p:spPr>
            <a:xfrm>
              <a:off x="7219950" y="2431773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E73E1-1D97-4E4E-9793-46362CDFDEF7}"/>
                </a:ext>
              </a:extLst>
            </p:cNvPr>
            <p:cNvCxnSpPr>
              <a:stCxn id="23" idx="1"/>
              <a:endCxn id="23" idx="5"/>
            </p:cNvCxnSpPr>
            <p:nvPr/>
          </p:nvCxnSpPr>
          <p:spPr>
            <a:xfrm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BDC05-04A1-4230-9A56-6F33313ADF8E}"/>
                </a:ext>
              </a:extLst>
            </p:cNvPr>
            <p:cNvCxnSpPr>
              <a:stCxn id="23" idx="3"/>
              <a:endCxn id="23" idx="7"/>
            </p:cNvCxnSpPr>
            <p:nvPr/>
          </p:nvCxnSpPr>
          <p:spPr>
            <a:xfrm flipV="1">
              <a:off x="7303402" y="2519106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50286B-3AD4-4578-851E-BDE15E63E787}"/>
                </a:ext>
              </a:extLst>
            </p:cNvPr>
            <p:cNvSpPr txBox="1"/>
            <p:nvPr/>
          </p:nvSpPr>
          <p:spPr>
            <a:xfrm>
              <a:off x="7188352" y="25191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52297-EF37-4247-AD05-245F00ECA590}"/>
                </a:ext>
              </a:extLst>
            </p:cNvPr>
            <p:cNvSpPr txBox="1"/>
            <p:nvPr/>
          </p:nvSpPr>
          <p:spPr>
            <a:xfrm>
              <a:off x="7377272" y="27286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-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310FBF-7879-496C-A880-866E8EC92DA2}"/>
              </a:ext>
            </a:extLst>
          </p:cNvPr>
          <p:cNvCxnSpPr>
            <a:stCxn id="7" idx="3"/>
            <a:endCxn id="23" idx="2"/>
          </p:cNvCxnSpPr>
          <p:nvPr/>
        </p:nvCxnSpPr>
        <p:spPr>
          <a:xfrm>
            <a:off x="6573693" y="2729947"/>
            <a:ext cx="61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0261F-7FF9-4F7C-835F-625FD03E7B36}"/>
              </a:ext>
            </a:extLst>
          </p:cNvPr>
          <p:cNvCxnSpPr>
            <a:stCxn id="23" idx="6"/>
            <a:endCxn id="8" idx="1"/>
          </p:cNvCxnSpPr>
          <p:nvPr/>
        </p:nvCxnSpPr>
        <p:spPr>
          <a:xfrm>
            <a:off x="7758536" y="2729947"/>
            <a:ext cx="58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2B27B9-4719-4C48-98BD-8FF6C2352F9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473615" y="3028120"/>
            <a:ext cx="0" cy="88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9FFCB3-951A-435C-9784-713A8193D26E}"/>
              </a:ext>
            </a:extLst>
          </p:cNvPr>
          <p:cNvCxnSpPr/>
          <p:nvPr/>
        </p:nvCxnSpPr>
        <p:spPr>
          <a:xfrm>
            <a:off x="11231218" y="2940787"/>
            <a:ext cx="47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97F2C5-35A9-4B43-9A08-BA78268F43A5}"/>
              </a:ext>
            </a:extLst>
          </p:cNvPr>
          <p:cNvCxnSpPr/>
          <p:nvPr/>
        </p:nvCxnSpPr>
        <p:spPr>
          <a:xfrm rot="10800000" flipV="1">
            <a:off x="7457178" y="2940786"/>
            <a:ext cx="4244493" cy="976427"/>
          </a:xfrm>
          <a:prstGeom prst="bentConnector3">
            <a:avLst>
              <a:gd name="adj1" fmla="val -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D1E6E4-5677-45C7-BF74-3E0C9E4DD540}"/>
              </a:ext>
            </a:extLst>
          </p:cNvPr>
          <p:cNvCxnSpPr>
            <a:endCxn id="5" idx="2"/>
          </p:cNvCxnSpPr>
          <p:nvPr/>
        </p:nvCxnSpPr>
        <p:spPr>
          <a:xfrm flipV="1">
            <a:off x="2385391" y="3220278"/>
            <a:ext cx="1" cy="17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3885B6-FDC8-4B16-AF02-F5BCEB7883A7}"/>
              </a:ext>
            </a:extLst>
          </p:cNvPr>
          <p:cNvCxnSpPr>
            <a:stCxn id="9" idx="3"/>
          </p:cNvCxnSpPr>
          <p:nvPr/>
        </p:nvCxnSpPr>
        <p:spPr>
          <a:xfrm flipV="1">
            <a:off x="11231218" y="2728629"/>
            <a:ext cx="695739" cy="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6D0834C-BD65-443B-9C9B-F42281C03A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6979" y="2728629"/>
            <a:ext cx="9559978" cy="2227684"/>
          </a:xfrm>
          <a:prstGeom prst="bentConnector3">
            <a:avLst>
              <a:gd name="adj1" fmla="val -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8479F3-D5FF-41F3-80DC-580827622B2A}"/>
              </a:ext>
            </a:extLst>
          </p:cNvPr>
          <p:cNvCxnSpPr/>
          <p:nvPr/>
        </p:nvCxnSpPr>
        <p:spPr>
          <a:xfrm>
            <a:off x="11231218" y="2431773"/>
            <a:ext cx="695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44ABD9-A591-4204-BA43-61FEA1AA59C4}"/>
              </a:ext>
            </a:extLst>
          </p:cNvPr>
          <p:cNvSpPr txBox="1"/>
          <p:nvPr/>
        </p:nvSpPr>
        <p:spPr>
          <a:xfrm>
            <a:off x="11466444" y="2114790"/>
            <a:ext cx="35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DC645B-4BC8-44E1-AF4B-DFE1C972B5E8}"/>
              </a:ext>
            </a:extLst>
          </p:cNvPr>
          <p:cNvSpPr txBox="1"/>
          <p:nvPr/>
        </p:nvSpPr>
        <p:spPr>
          <a:xfrm>
            <a:off x="7457177" y="3217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6083D-294C-4D6B-A38E-1077E968F5C4}"/>
              </a:ext>
            </a:extLst>
          </p:cNvPr>
          <p:cNvSpPr txBox="1"/>
          <p:nvPr/>
        </p:nvSpPr>
        <p:spPr>
          <a:xfrm>
            <a:off x="6685576" y="23592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1FA2DD-B6C7-49B0-9B80-8ECFC640B512}"/>
              </a:ext>
            </a:extLst>
          </p:cNvPr>
          <p:cNvSpPr txBox="1"/>
          <p:nvPr/>
        </p:nvSpPr>
        <p:spPr>
          <a:xfrm>
            <a:off x="7870103" y="23592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baseline="-25000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B1781E-21C0-436A-A258-577684EC6CD6}"/>
              </a:ext>
            </a:extLst>
          </p:cNvPr>
          <p:cNvSpPr txBox="1"/>
          <p:nvPr/>
        </p:nvSpPr>
        <p:spPr>
          <a:xfrm>
            <a:off x="4912970" y="2358637"/>
            <a:ext cx="36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68F7A5-9506-420D-9E42-A9D245A7C924}"/>
              </a:ext>
            </a:extLst>
          </p:cNvPr>
          <p:cNvSpPr txBox="1"/>
          <p:nvPr/>
        </p:nvSpPr>
        <p:spPr>
          <a:xfrm>
            <a:off x="3193433" y="23586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GB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FA97812-5606-479D-B38B-55ABDA1FD3EC}"/>
              </a:ext>
            </a:extLst>
          </p:cNvPr>
          <p:cNvSpPr txBox="1"/>
          <p:nvPr/>
        </p:nvSpPr>
        <p:spPr>
          <a:xfrm>
            <a:off x="2620862" y="464496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Joint 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C6AD-4E04-4C04-A301-F6B5B2F41175}"/>
              </a:ext>
            </a:extLst>
          </p:cNvPr>
          <p:cNvSpPr txBox="1"/>
          <p:nvPr/>
        </p:nvSpPr>
        <p:spPr>
          <a:xfrm>
            <a:off x="247969" y="2127793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Effector</a:t>
            </a:r>
          </a:p>
          <a:p>
            <a:r>
              <a:rPr lang="en-GB" dirty="0"/>
              <a:t>Desired Path</a:t>
            </a:r>
          </a:p>
        </p:txBody>
      </p:sp>
    </p:spTree>
    <p:extLst>
      <p:ext uri="{BB962C8B-B14F-4D97-AF65-F5344CB8AC3E}">
        <p14:creationId xmlns:p14="http://schemas.microsoft.com/office/powerpoint/2010/main" val="364851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1D9F2E1-1182-451B-BD24-16CAE6E7E2C6}"/>
              </a:ext>
            </a:extLst>
          </p:cNvPr>
          <p:cNvSpPr/>
          <p:nvPr/>
        </p:nvSpPr>
        <p:spPr>
          <a:xfrm>
            <a:off x="525234" y="1023730"/>
            <a:ext cx="1073427" cy="9110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Desired</a:t>
            </a:r>
          </a:p>
          <a:p>
            <a:pPr algn="ctr"/>
            <a:r>
              <a:rPr lang="en-GB" dirty="0"/>
              <a:t>Global</a:t>
            </a:r>
          </a:p>
          <a:p>
            <a:pPr algn="ctr"/>
            <a:r>
              <a:rPr lang="en-GB" dirty="0"/>
              <a:t>Positions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B8B2D-8BEE-4C69-8034-4AA38BC8EA6D}"/>
              </a:ext>
            </a:extLst>
          </p:cNvPr>
          <p:cNvSpPr/>
          <p:nvPr/>
        </p:nvSpPr>
        <p:spPr>
          <a:xfrm>
            <a:off x="3312953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Inverse</a:t>
            </a:r>
          </a:p>
          <a:p>
            <a:pPr algn="ctr"/>
            <a:r>
              <a:rPr lang="en-GB" dirty="0"/>
              <a:t>Kinematics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3101A-5049-48F2-9A7C-873B00CF4985}"/>
              </a:ext>
            </a:extLst>
          </p:cNvPr>
          <p:cNvCxnSpPr>
            <a:cxnSpLocks/>
            <a:stCxn id="65" idx="6"/>
            <a:endCxn id="38" idx="1"/>
          </p:cNvCxnSpPr>
          <p:nvPr/>
        </p:nvCxnSpPr>
        <p:spPr>
          <a:xfrm>
            <a:off x="2638957" y="1477617"/>
            <a:ext cx="6739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1500ED7-B932-47AC-8F60-DB262A15DB40}"/>
              </a:ext>
            </a:extLst>
          </p:cNvPr>
          <p:cNvSpPr/>
          <p:nvPr/>
        </p:nvSpPr>
        <p:spPr>
          <a:xfrm>
            <a:off x="6679007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PID Joint</a:t>
            </a:r>
          </a:p>
          <a:p>
            <a:pPr algn="ctr"/>
            <a:r>
              <a:rPr lang="en-GB" dirty="0"/>
              <a:t>Position</a:t>
            </a:r>
          </a:p>
          <a:p>
            <a:pPr algn="ctr"/>
            <a:r>
              <a:rPr lang="en-GB" dirty="0"/>
              <a:t>Controllers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E12808-6677-4493-929D-1A7FAC6F3A24}"/>
              </a:ext>
            </a:extLst>
          </p:cNvPr>
          <p:cNvSpPr/>
          <p:nvPr/>
        </p:nvSpPr>
        <p:spPr>
          <a:xfrm>
            <a:off x="8693339" y="1020417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50278-8AE5-46C6-8EC5-AE18A7B88B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911460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D3DCD8-8ABF-4925-A11C-1B4B10FEAE9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25792" y="1477617"/>
            <a:ext cx="856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3636446-E7FB-4177-AE74-F70930EE3C25}"/>
              </a:ext>
            </a:extLst>
          </p:cNvPr>
          <p:cNvSpPr/>
          <p:nvPr/>
        </p:nvSpPr>
        <p:spPr>
          <a:xfrm>
            <a:off x="5327285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5CBFAB-CECE-4989-9987-E9D34A26F51E}"/>
              </a:ext>
            </a:extLst>
          </p:cNvPr>
          <p:cNvCxnSpPr>
            <a:stCxn id="44" idx="1"/>
            <a:endCxn id="44" idx="5"/>
          </p:cNvCxnSpPr>
          <p:nvPr/>
        </p:nvCxnSpPr>
        <p:spPr>
          <a:xfrm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A63280-BA8F-4FAA-8AC7-102209648286}"/>
              </a:ext>
            </a:extLst>
          </p:cNvPr>
          <p:cNvCxnSpPr>
            <a:stCxn id="44" idx="3"/>
            <a:endCxn id="44" idx="7"/>
          </p:cNvCxnSpPr>
          <p:nvPr/>
        </p:nvCxnSpPr>
        <p:spPr>
          <a:xfrm flipV="1">
            <a:off x="5410737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C84E4C-6F03-4796-95C3-8D557DD312D4}"/>
              </a:ext>
            </a:extLst>
          </p:cNvPr>
          <p:cNvCxnSpPr>
            <a:cxnSpLocks/>
            <a:stCxn id="38" idx="3"/>
            <a:endCxn id="44" idx="2"/>
          </p:cNvCxnSpPr>
          <p:nvPr/>
        </p:nvCxnSpPr>
        <p:spPr>
          <a:xfrm>
            <a:off x="4545406" y="1477617"/>
            <a:ext cx="781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D22EC9-5939-419A-8323-7F9E1F56A7AC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>
            <a:off x="5897128" y="1477617"/>
            <a:ext cx="78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31BBBE-A1BC-49D3-822C-BF0741D1AB35}"/>
              </a:ext>
            </a:extLst>
          </p:cNvPr>
          <p:cNvSpPr txBox="1"/>
          <p:nvPr/>
        </p:nvSpPr>
        <p:spPr>
          <a:xfrm>
            <a:off x="5296513" y="1292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CCC1D-B9B2-464C-B645-CDC84A3791AF}"/>
              </a:ext>
            </a:extLst>
          </p:cNvPr>
          <p:cNvSpPr txBox="1"/>
          <p:nvPr/>
        </p:nvSpPr>
        <p:spPr>
          <a:xfrm>
            <a:off x="5484607" y="14503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CA6327-2B27-429B-AD3A-760DC62CB734}"/>
              </a:ext>
            </a:extLst>
          </p:cNvPr>
          <p:cNvSpPr/>
          <p:nvPr/>
        </p:nvSpPr>
        <p:spPr>
          <a:xfrm>
            <a:off x="7680049" y="2131512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Joint</a:t>
            </a:r>
          </a:p>
          <a:p>
            <a:pPr algn="ctr"/>
            <a:r>
              <a:rPr lang="en-GB" dirty="0"/>
              <a:t>Angle</a:t>
            </a:r>
          </a:p>
          <a:p>
            <a:pPr algn="ctr"/>
            <a:r>
              <a:rPr lang="en-GB" dirty="0"/>
              <a:t>Sensors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AE491D-F48D-40CA-9639-D9CF2E07EF7B}"/>
              </a:ext>
            </a:extLst>
          </p:cNvPr>
          <p:cNvCxnSpPr>
            <a:endCxn id="51" idx="3"/>
          </p:cNvCxnSpPr>
          <p:nvPr/>
        </p:nvCxnSpPr>
        <p:spPr>
          <a:xfrm flipH="1">
            <a:off x="8912502" y="2588712"/>
            <a:ext cx="14356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C9D89-5AA8-4DA4-AB19-74F7CFC30A53}"/>
              </a:ext>
            </a:extLst>
          </p:cNvPr>
          <p:cNvCxnSpPr>
            <a:cxnSpLocks/>
          </p:cNvCxnSpPr>
          <p:nvPr/>
        </p:nvCxnSpPr>
        <p:spPr>
          <a:xfrm flipV="1">
            <a:off x="10354279" y="1477617"/>
            <a:ext cx="0" cy="11110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79B47-76B1-4AF9-8D72-C2F746C0A6C2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5606083" y="1775790"/>
            <a:ext cx="6124" cy="812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85505-4803-4791-AAD7-4ACA18460262}"/>
              </a:ext>
            </a:extLst>
          </p:cNvPr>
          <p:cNvCxnSpPr>
            <a:stCxn id="51" idx="1"/>
          </p:cNvCxnSpPr>
          <p:nvPr/>
        </p:nvCxnSpPr>
        <p:spPr>
          <a:xfrm flipH="1">
            <a:off x="5606083" y="2588712"/>
            <a:ext cx="20739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C2D875-B4A0-46E2-BE07-FDF3B19C2679}"/>
              </a:ext>
            </a:extLst>
          </p:cNvPr>
          <p:cNvSpPr txBox="1"/>
          <p:nvPr/>
        </p:nvSpPr>
        <p:spPr>
          <a:xfrm>
            <a:off x="2787922" y="742505"/>
            <a:ext cx="38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27FC6A-A3C0-4120-822B-670F2D3507ED}"/>
              </a:ext>
            </a:extLst>
          </p:cNvPr>
          <p:cNvSpPr txBox="1"/>
          <p:nvPr/>
        </p:nvSpPr>
        <p:spPr>
          <a:xfrm>
            <a:off x="4669217" y="77979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0d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5DDF3-8EEC-450E-94D3-FD7A92AC45C4}"/>
              </a:ext>
            </a:extLst>
          </p:cNvPr>
          <p:cNvSpPr txBox="1"/>
          <p:nvPr/>
        </p:nvSpPr>
        <p:spPr>
          <a:xfrm>
            <a:off x="5638737" y="1833374"/>
            <a:ext cx="506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59FB7-39A5-4BDB-9451-71EE5FC8F93D}"/>
              </a:ext>
            </a:extLst>
          </p:cNvPr>
          <p:cNvSpPr txBox="1"/>
          <p:nvPr/>
        </p:nvSpPr>
        <p:spPr>
          <a:xfrm>
            <a:off x="6014931" y="78538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0e</a:t>
            </a:r>
          </a:p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364681-FB14-457C-95F5-586E155EB220}"/>
              </a:ext>
            </a:extLst>
          </p:cNvPr>
          <p:cNvSpPr txBox="1"/>
          <p:nvPr/>
        </p:nvSpPr>
        <p:spPr>
          <a:xfrm>
            <a:off x="8090760" y="785387"/>
            <a:ext cx="405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0</a:t>
            </a:r>
          </a:p>
          <a:p>
            <a:r>
              <a:rPr lang="en-GB" sz="2000" dirty="0">
                <a:solidFill>
                  <a:srgbClr val="002060"/>
                </a:solidFill>
              </a:rPr>
              <a:t>u</a:t>
            </a:r>
            <a:r>
              <a:rPr lang="en-GB" sz="2000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B6451E-5C4F-45F9-B7CC-077B47120D74}"/>
              </a:ext>
            </a:extLst>
          </p:cNvPr>
          <p:cNvSpPr txBox="1"/>
          <p:nvPr/>
        </p:nvSpPr>
        <p:spPr>
          <a:xfrm>
            <a:off x="9952155" y="823735"/>
            <a:ext cx="166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157991-D941-49A3-BF32-A741752E1410}"/>
              </a:ext>
            </a:extLst>
          </p:cNvPr>
          <p:cNvSpPr/>
          <p:nvPr/>
        </p:nvSpPr>
        <p:spPr>
          <a:xfrm>
            <a:off x="2069114" y="1179443"/>
            <a:ext cx="569843" cy="5963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E42159-CBA6-4EE4-B8E4-0E7641132025}"/>
              </a:ext>
            </a:extLst>
          </p:cNvPr>
          <p:cNvCxnSpPr>
            <a:stCxn id="65" idx="1"/>
            <a:endCxn id="65" idx="5"/>
          </p:cNvCxnSpPr>
          <p:nvPr/>
        </p:nvCxnSpPr>
        <p:spPr>
          <a:xfrm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0AF38F-A620-414E-8A50-C5D81926861F}"/>
              </a:ext>
            </a:extLst>
          </p:cNvPr>
          <p:cNvCxnSpPr>
            <a:stCxn id="65" idx="3"/>
            <a:endCxn id="65" idx="7"/>
          </p:cNvCxnSpPr>
          <p:nvPr/>
        </p:nvCxnSpPr>
        <p:spPr>
          <a:xfrm flipV="1">
            <a:off x="2152566" y="1266776"/>
            <a:ext cx="402939" cy="42168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E2C91-A79B-4C0C-9F57-74273787C964}"/>
              </a:ext>
            </a:extLst>
          </p:cNvPr>
          <p:cNvSpPr txBox="1"/>
          <p:nvPr/>
        </p:nvSpPr>
        <p:spPr>
          <a:xfrm>
            <a:off x="2037941" y="1294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E95189-02BD-46B1-AD78-ADE64889F13C}"/>
              </a:ext>
            </a:extLst>
          </p:cNvPr>
          <p:cNvCxnSpPr>
            <a:stCxn id="37" idx="3"/>
            <a:endCxn id="65" idx="2"/>
          </p:cNvCxnSpPr>
          <p:nvPr/>
        </p:nvCxnSpPr>
        <p:spPr>
          <a:xfrm flipV="1">
            <a:off x="1598661" y="1477617"/>
            <a:ext cx="470453" cy="1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053F309-4A46-4C0D-A42A-99EBCC9511E1}"/>
              </a:ext>
            </a:extLst>
          </p:cNvPr>
          <p:cNvSpPr txBox="1"/>
          <p:nvPr/>
        </p:nvSpPr>
        <p:spPr>
          <a:xfrm>
            <a:off x="2218601" y="14556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791107-022B-43F0-8139-2FADB0CD7FCB}"/>
              </a:ext>
            </a:extLst>
          </p:cNvPr>
          <p:cNvSpPr/>
          <p:nvPr/>
        </p:nvSpPr>
        <p:spPr>
          <a:xfrm>
            <a:off x="7680049" y="3639589"/>
            <a:ext cx="1232453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Forward Kinematics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B58E5B-0AF6-41EE-A319-56B6783A3C9B}"/>
              </a:ext>
            </a:extLst>
          </p:cNvPr>
          <p:cNvCxnSpPr>
            <a:stCxn id="51" idx="2"/>
            <a:endCxn id="75" idx="0"/>
          </p:cNvCxnSpPr>
          <p:nvPr/>
        </p:nvCxnSpPr>
        <p:spPr>
          <a:xfrm>
            <a:off x="8296276" y="3045912"/>
            <a:ext cx="0" cy="593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0A893D4-EF08-41FD-ABD4-47B4F3E1ECD5}"/>
              </a:ext>
            </a:extLst>
          </p:cNvPr>
          <p:cNvSpPr/>
          <p:nvPr/>
        </p:nvSpPr>
        <p:spPr>
          <a:xfrm>
            <a:off x="7130084" y="5179993"/>
            <a:ext cx="2332382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 Effector Force Sensor (and force resolution)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56E5D1-E260-408E-83A3-376350BA18A1}"/>
              </a:ext>
            </a:extLst>
          </p:cNvPr>
          <p:cNvSpPr txBox="1"/>
          <p:nvPr/>
        </p:nvSpPr>
        <p:spPr>
          <a:xfrm>
            <a:off x="8296275" y="3141921"/>
            <a:ext cx="95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0A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l-GR" sz="2000" dirty="0">
                <a:solidFill>
                  <a:srgbClr val="002060"/>
                </a:solidFill>
              </a:rPr>
              <a:t>θ</a:t>
            </a:r>
            <a:r>
              <a:rPr lang="en-GB" sz="2000" baseline="-25000" dirty="0">
                <a:solidFill>
                  <a:srgbClr val="002060"/>
                </a:solidFill>
              </a:rPr>
              <a:t>1A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888BA0-DD9C-4E4A-8A79-8F1B891801E9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 flipH="1">
            <a:off x="8296275" y="4553989"/>
            <a:ext cx="1" cy="6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E91095F-E07F-46E7-8904-FB2010E657AF}"/>
              </a:ext>
            </a:extLst>
          </p:cNvPr>
          <p:cNvSpPr txBox="1"/>
          <p:nvPr/>
        </p:nvSpPr>
        <p:spPr>
          <a:xfrm>
            <a:off x="8302399" y="4666936"/>
            <a:ext cx="71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baseline="-25000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CFDC07-8D38-4937-A997-82E0E661B6C2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9462466" y="5637193"/>
            <a:ext cx="1221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31B2A4-B093-4A63-8262-EA16D72F572C}"/>
              </a:ext>
            </a:extLst>
          </p:cNvPr>
          <p:cNvCxnSpPr>
            <a:cxnSpLocks/>
          </p:cNvCxnSpPr>
          <p:nvPr/>
        </p:nvCxnSpPr>
        <p:spPr>
          <a:xfrm>
            <a:off x="9925792" y="1688457"/>
            <a:ext cx="3181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CDC198-12AE-4A9A-863F-66233541BA84}"/>
              </a:ext>
            </a:extLst>
          </p:cNvPr>
          <p:cNvCxnSpPr/>
          <p:nvPr/>
        </p:nvCxnSpPr>
        <p:spPr>
          <a:xfrm>
            <a:off x="10442713" y="1688457"/>
            <a:ext cx="185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B136B9-C589-45C9-988A-277A0956FEC6}"/>
              </a:ext>
            </a:extLst>
          </p:cNvPr>
          <p:cNvCxnSpPr/>
          <p:nvPr/>
        </p:nvCxnSpPr>
        <p:spPr>
          <a:xfrm>
            <a:off x="10628243" y="1688457"/>
            <a:ext cx="437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288D31-2504-4A27-A4E6-38FA11602B7E}"/>
              </a:ext>
            </a:extLst>
          </p:cNvPr>
          <p:cNvSpPr txBox="1"/>
          <p:nvPr/>
        </p:nvSpPr>
        <p:spPr>
          <a:xfrm>
            <a:off x="10683809" y="1683682"/>
            <a:ext cx="142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Force Output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0E58E3-344D-4065-8DB0-804FF1321B38}"/>
              </a:ext>
            </a:extLst>
          </p:cNvPr>
          <p:cNvCxnSpPr/>
          <p:nvPr/>
        </p:nvCxnSpPr>
        <p:spPr>
          <a:xfrm flipV="1">
            <a:off x="10683809" y="1683682"/>
            <a:ext cx="0" cy="3953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/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Admittance Filter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C1D822B-0812-4B7B-A51D-161EE62BC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38" y="5179993"/>
                <a:ext cx="1890795" cy="914400"/>
              </a:xfrm>
              <a:prstGeom prst="rect">
                <a:avLst/>
              </a:prstGeom>
              <a:blipFill>
                <a:blip r:embed="rId2"/>
                <a:stretch>
                  <a:fillRect t="-645"/>
                </a:stretch>
              </a:blipFill>
              <a:ln w="28575"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2622-05E5-4524-907F-A07D4B68E7E7}"/>
              </a:ext>
            </a:extLst>
          </p:cNvPr>
          <p:cNvCxnSpPr>
            <a:stCxn id="109" idx="0"/>
            <a:endCxn id="65" idx="4"/>
          </p:cNvCxnSpPr>
          <p:nvPr/>
        </p:nvCxnSpPr>
        <p:spPr>
          <a:xfrm flipV="1">
            <a:off x="2354036" y="1775790"/>
            <a:ext cx="0" cy="3404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2D7654-315D-4076-BC16-7345D6F45ED6}"/>
              </a:ext>
            </a:extLst>
          </p:cNvPr>
          <p:cNvCxnSpPr>
            <a:stCxn id="79" idx="1"/>
            <a:endCxn id="109" idx="3"/>
          </p:cNvCxnSpPr>
          <p:nvPr/>
        </p:nvCxnSpPr>
        <p:spPr>
          <a:xfrm flipH="1">
            <a:off x="3299433" y="5637193"/>
            <a:ext cx="38306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3A4220-064A-4454-945E-F2E8E0C45EE1}"/>
              </a:ext>
            </a:extLst>
          </p:cNvPr>
          <p:cNvSpPr txBox="1"/>
          <p:nvPr/>
        </p:nvSpPr>
        <p:spPr>
          <a:xfrm>
            <a:off x="1642795" y="780812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p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2B98FC-6BA7-4556-8004-018C13A2590E}"/>
              </a:ext>
            </a:extLst>
          </p:cNvPr>
          <p:cNvSpPr txBox="1"/>
          <p:nvPr/>
        </p:nvSpPr>
        <p:spPr>
          <a:xfrm>
            <a:off x="5024642" y="4929307"/>
            <a:ext cx="38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x</a:t>
            </a:r>
          </a:p>
          <a:p>
            <a:r>
              <a:rPr lang="en-GB" sz="2000" dirty="0">
                <a:solidFill>
                  <a:srgbClr val="002060"/>
                </a:solidFill>
              </a:rPr>
              <a:t>F</a:t>
            </a:r>
            <a:r>
              <a:rPr lang="en-GB" sz="2000" baseline="-250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8F0F9-DCAB-475B-B0A6-5C822386F614}"/>
              </a:ext>
            </a:extLst>
          </p:cNvPr>
          <p:cNvSpPr txBox="1"/>
          <p:nvPr/>
        </p:nvSpPr>
        <p:spPr>
          <a:xfrm>
            <a:off x="2409603" y="3164496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x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  <a:p>
            <a:r>
              <a:rPr lang="en-GB" sz="2000" dirty="0">
                <a:solidFill>
                  <a:srgbClr val="002060"/>
                </a:solidFill>
              </a:rPr>
              <a:t>y</a:t>
            </a:r>
            <a:r>
              <a:rPr lang="en-GB" sz="2000" baseline="-25000" dirty="0">
                <a:solidFill>
                  <a:srgbClr val="00206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9388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11A46-515D-4F6A-B444-5187789AF132}"/>
              </a:ext>
            </a:extLst>
          </p:cNvPr>
          <p:cNvSpPr/>
          <p:nvPr/>
        </p:nvSpPr>
        <p:spPr>
          <a:xfrm>
            <a:off x="5320747" y="954157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High Level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0619-4BCC-44CE-AA5E-768110883E83}"/>
              </a:ext>
            </a:extLst>
          </p:cNvPr>
          <p:cNvSpPr/>
          <p:nvPr/>
        </p:nvSpPr>
        <p:spPr>
          <a:xfrm>
            <a:off x="4929810" y="2014330"/>
            <a:ext cx="2332382" cy="129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Task Encoding/Trajectory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722D-4336-4258-9F7D-F181B2E7EB1C}"/>
              </a:ext>
            </a:extLst>
          </p:cNvPr>
          <p:cNvSpPr/>
          <p:nvPr/>
        </p:nvSpPr>
        <p:spPr>
          <a:xfrm>
            <a:off x="5320747" y="3571462"/>
            <a:ext cx="1550505" cy="848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Low Level 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BEAB-DCC4-4AFB-9AFE-740EE6DE04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802296"/>
            <a:ext cx="1" cy="21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F9542-15E6-43A3-B336-4BEC260059F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6000" y="3313043"/>
            <a:ext cx="1" cy="25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262BFB-8F96-4F97-B92E-8D81967D6C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4419601"/>
            <a:ext cx="0" cy="682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7F81C-F140-4694-BB17-A2985A55DA0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71252" y="1378227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7CC72D-6E7B-4237-A272-E9E19288EC33}"/>
              </a:ext>
            </a:extLst>
          </p:cNvPr>
          <p:cNvCxnSpPr>
            <a:cxnSpLocks/>
          </p:cNvCxnSpPr>
          <p:nvPr/>
        </p:nvCxnSpPr>
        <p:spPr>
          <a:xfrm>
            <a:off x="6096000" y="4764158"/>
            <a:ext cx="20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A0180-DDA4-4DCB-A8D8-3488377876B6}"/>
              </a:ext>
            </a:extLst>
          </p:cNvPr>
          <p:cNvCxnSpPr>
            <a:cxnSpLocks/>
          </p:cNvCxnSpPr>
          <p:nvPr/>
        </p:nvCxnSpPr>
        <p:spPr>
          <a:xfrm>
            <a:off x="8123583" y="1378227"/>
            <a:ext cx="0" cy="3385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366E5-8477-4E70-A6F9-E3F2F09E9ECF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871252" y="3995532"/>
            <a:ext cx="125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7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192C8-E129-4901-BB12-25A5D8AE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32" y="255398"/>
            <a:ext cx="6701761" cy="4768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691719" y="3643762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214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091A05-DB1C-42B7-8D6F-6B0989F0616D}"/>
              </a:ext>
            </a:extLst>
          </p:cNvPr>
          <p:cNvSpPr txBox="1"/>
          <p:nvPr/>
        </p:nvSpPr>
        <p:spPr>
          <a:xfrm>
            <a:off x="3715446" y="4953037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Time 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8990-99CA-4665-B278-151073AAFED3}"/>
              </a:ext>
            </a:extLst>
          </p:cNvPr>
          <p:cNvSpPr txBox="1"/>
          <p:nvPr/>
        </p:nvSpPr>
        <p:spPr>
          <a:xfrm>
            <a:off x="449033" y="1429159"/>
            <a:ext cx="553998" cy="2296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/>
              <a:t>Displacement (m)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5F01-EB01-4F87-A1DA-9DD09B263EA0}"/>
              </a:ext>
            </a:extLst>
          </p:cNvPr>
          <p:cNvSpPr/>
          <p:nvPr/>
        </p:nvSpPr>
        <p:spPr>
          <a:xfrm>
            <a:off x="497431" y="83573"/>
            <a:ext cx="7309087" cy="530925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8CDCC-3849-41C1-A40A-364A52BB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30" y="216419"/>
            <a:ext cx="6674325" cy="47366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06D88A-5A75-4456-B8D5-F5994163B97E}"/>
              </a:ext>
            </a:extLst>
          </p:cNvPr>
          <p:cNvSpPr/>
          <p:nvPr/>
        </p:nvSpPr>
        <p:spPr>
          <a:xfrm>
            <a:off x="3924300" y="216419"/>
            <a:ext cx="857250" cy="221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5915F-6C89-4599-9682-2B7C7235BE04}"/>
              </a:ext>
            </a:extLst>
          </p:cNvPr>
          <p:cNvSpPr/>
          <p:nvPr/>
        </p:nvSpPr>
        <p:spPr>
          <a:xfrm>
            <a:off x="7372350" y="216418"/>
            <a:ext cx="295480" cy="1455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C36A8F-FD5B-4C00-8DA6-88598EF8D5CD}"/>
              </a:ext>
            </a:extLst>
          </p:cNvPr>
          <p:cNvGrpSpPr/>
          <p:nvPr/>
        </p:nvGrpSpPr>
        <p:grpSpPr>
          <a:xfrm>
            <a:off x="3748869" y="3659557"/>
            <a:ext cx="3623481" cy="818038"/>
            <a:chOff x="8263718" y="4941317"/>
            <a:chExt cx="3623481" cy="8180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D6675C-113A-4E62-8DB8-C276BCA8ED74}"/>
                </a:ext>
              </a:extLst>
            </p:cNvPr>
            <p:cNvSpPr/>
            <p:nvPr/>
          </p:nvSpPr>
          <p:spPr>
            <a:xfrm>
              <a:off x="8263718" y="4941317"/>
              <a:ext cx="3623481" cy="81803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8A4C9D-9C62-4CA8-A744-221FA85EA169}"/>
                </a:ext>
              </a:extLst>
            </p:cNvPr>
            <p:cNvGrpSpPr/>
            <p:nvPr/>
          </p:nvGrpSpPr>
          <p:grpSpPr>
            <a:xfrm>
              <a:off x="8278969" y="5023497"/>
              <a:ext cx="3512696" cy="627796"/>
              <a:chOff x="8278969" y="5023497"/>
              <a:chExt cx="3512696" cy="6277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C8C8CF-6369-4B55-BB5A-1B7664BDA1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256" t="15392" r="69320" b="20224"/>
              <a:stretch/>
            </p:blipFill>
            <p:spPr>
              <a:xfrm>
                <a:off x="8278969" y="5084059"/>
                <a:ext cx="933269" cy="50667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FD1DCC-B711-4EBA-959F-14E1643A95E6}"/>
                  </a:ext>
                </a:extLst>
              </p:cNvPr>
              <p:cNvGrpSpPr/>
              <p:nvPr/>
            </p:nvGrpSpPr>
            <p:grpSpPr>
              <a:xfrm>
                <a:off x="9212238" y="5023497"/>
                <a:ext cx="2579427" cy="627796"/>
                <a:chOff x="8379725" y="1569493"/>
                <a:chExt cx="2579427" cy="627796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46D3D12-7961-471E-B06F-49C329892D70}"/>
                    </a:ext>
                  </a:extLst>
                </p:cNvPr>
                <p:cNvSpPr/>
                <p:nvPr/>
              </p:nvSpPr>
              <p:spPr>
                <a:xfrm>
                  <a:off x="8379725" y="1569493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7 N/m, c = 10 Ns/m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84E3F29-56D9-4717-989F-AC2E8CA88C83}"/>
                    </a:ext>
                  </a:extLst>
                </p:cNvPr>
                <p:cNvSpPr/>
                <p:nvPr/>
              </p:nvSpPr>
              <p:spPr>
                <a:xfrm>
                  <a:off x="8379725" y="1883391"/>
                  <a:ext cx="2579427" cy="31389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k = 10 N/m, c = 10 Ns/m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97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063207" y="2975238"/>
            <a:ext cx="1031370" cy="2405146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489431" y="237442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496F8-30EE-4BB8-9A44-D434DA04F17D}"/>
              </a:ext>
            </a:extLst>
          </p:cNvPr>
          <p:cNvCxnSpPr/>
          <p:nvPr/>
        </p:nvCxnSpPr>
        <p:spPr>
          <a:xfrm>
            <a:off x="3162006" y="4491013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4107F1-F96D-4A9F-A165-6E2E3CB6D3B0}"/>
              </a:ext>
            </a:extLst>
          </p:cNvPr>
          <p:cNvCxnSpPr/>
          <p:nvPr/>
        </p:nvCxnSpPr>
        <p:spPr>
          <a:xfrm flipV="1">
            <a:off x="3149964" y="909685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F5D93B-E93F-499E-8731-F6DC121C00AD}"/>
              </a:ext>
            </a:extLst>
          </p:cNvPr>
          <p:cNvSpPr txBox="1"/>
          <p:nvPr/>
        </p:nvSpPr>
        <p:spPr>
          <a:xfrm>
            <a:off x="2857060" y="810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D2DCC-39FE-4838-B7BA-58B9D7917899}"/>
              </a:ext>
            </a:extLst>
          </p:cNvPr>
          <p:cNvSpPr txBox="1"/>
          <p:nvPr/>
        </p:nvSpPr>
        <p:spPr>
          <a:xfrm>
            <a:off x="7699990" y="44394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8F76C-3C49-4622-9AA6-8CBB72A709C2}"/>
              </a:ext>
            </a:extLst>
          </p:cNvPr>
          <p:cNvSpPr/>
          <p:nvPr/>
        </p:nvSpPr>
        <p:spPr>
          <a:xfrm>
            <a:off x="2875722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09718-223A-40FB-8CDB-A953A6D26B1D}"/>
              </a:ext>
            </a:extLst>
          </p:cNvPr>
          <p:cNvSpPr/>
          <p:nvPr/>
        </p:nvSpPr>
        <p:spPr>
          <a:xfrm>
            <a:off x="4837043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E885-FA14-4F48-8D03-FFA21B71DA30}"/>
              </a:ext>
            </a:extLst>
          </p:cNvPr>
          <p:cNvSpPr/>
          <p:nvPr/>
        </p:nvSpPr>
        <p:spPr>
          <a:xfrm>
            <a:off x="6798364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314E3-B8C2-461D-B48B-0FFDFBAEFA15}"/>
              </a:ext>
            </a:extLst>
          </p:cNvPr>
          <p:cNvSpPr/>
          <p:nvPr/>
        </p:nvSpPr>
        <p:spPr>
          <a:xfrm>
            <a:off x="8759685" y="1895060"/>
            <a:ext cx="1961321" cy="384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10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CAE4B-A8A4-4B9E-94DC-214307679D50}"/>
              </a:ext>
            </a:extLst>
          </p:cNvPr>
          <p:cNvSpPr/>
          <p:nvPr/>
        </p:nvSpPr>
        <p:spPr>
          <a:xfrm>
            <a:off x="1709530" y="1895060"/>
            <a:ext cx="1166192" cy="384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6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23412-4E9B-418C-BD07-91DCB883654E}"/>
              </a:ext>
            </a:extLst>
          </p:cNvPr>
          <p:cNvSpPr txBox="1"/>
          <p:nvPr/>
        </p:nvSpPr>
        <p:spPr>
          <a:xfrm>
            <a:off x="1709530" y="2372139"/>
            <a:ext cx="11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Start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A490-A62D-4420-95B9-973301AEDF28}"/>
              </a:ext>
            </a:extLst>
          </p:cNvPr>
          <p:cNvSpPr txBox="1"/>
          <p:nvPr/>
        </p:nvSpPr>
        <p:spPr>
          <a:xfrm>
            <a:off x="3008243" y="2372140"/>
            <a:ext cx="169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1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720CA-B93B-4D93-8F02-5886FD7FCFE0}"/>
              </a:ext>
            </a:extLst>
          </p:cNvPr>
          <p:cNvSpPr txBox="1"/>
          <p:nvPr/>
        </p:nvSpPr>
        <p:spPr>
          <a:xfrm>
            <a:off x="5029198" y="2372140"/>
            <a:ext cx="157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2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2AF6-D925-4311-BEFF-1D345F68B67F}"/>
              </a:ext>
            </a:extLst>
          </p:cNvPr>
          <p:cNvSpPr txBox="1"/>
          <p:nvPr/>
        </p:nvSpPr>
        <p:spPr>
          <a:xfrm>
            <a:off x="7195929" y="2372140"/>
            <a:ext cx="1166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3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16031-A6A7-4E1D-AE40-60E6F204F502}"/>
              </a:ext>
            </a:extLst>
          </p:cNvPr>
          <p:cNvSpPr txBox="1"/>
          <p:nvPr/>
        </p:nvSpPr>
        <p:spPr>
          <a:xfrm>
            <a:off x="9157249" y="2372137"/>
            <a:ext cx="1166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rgbClr val="002060"/>
                </a:solidFill>
              </a:rPr>
              <a:t>Sensor 4 Data</a:t>
            </a:r>
          </a:p>
        </p:txBody>
      </p:sp>
    </p:spTree>
    <p:extLst>
      <p:ext uri="{BB962C8B-B14F-4D97-AF65-F5344CB8AC3E}">
        <p14:creationId xmlns:p14="http://schemas.microsoft.com/office/powerpoint/2010/main" val="85994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8F418E-D037-4F71-934F-B1C2AD2DA887}"/>
              </a:ext>
            </a:extLst>
          </p:cNvPr>
          <p:cNvSpPr/>
          <p:nvPr/>
        </p:nvSpPr>
        <p:spPr>
          <a:xfrm>
            <a:off x="887896" y="2347775"/>
            <a:ext cx="2266122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myRIO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DB97D-A724-4220-B8A9-3296BAC8E502}"/>
              </a:ext>
            </a:extLst>
          </p:cNvPr>
          <p:cNvSpPr/>
          <p:nvPr/>
        </p:nvSpPr>
        <p:spPr>
          <a:xfrm>
            <a:off x="4558748" y="2347296"/>
            <a:ext cx="2266122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Arduino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1D54F-FF82-4211-8764-CDE49F3A5958}"/>
              </a:ext>
            </a:extLst>
          </p:cNvPr>
          <p:cNvSpPr/>
          <p:nvPr/>
        </p:nvSpPr>
        <p:spPr>
          <a:xfrm>
            <a:off x="887896" y="2941988"/>
            <a:ext cx="2266122" cy="21468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serialTxRx()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checkFrame()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disassembleFrame()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checkData()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fwdNN()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73AF0-11C9-4168-89B5-CD65DC613BE7}"/>
              </a:ext>
            </a:extLst>
          </p:cNvPr>
          <p:cNvSpPr/>
          <p:nvPr/>
        </p:nvSpPr>
        <p:spPr>
          <a:xfrm>
            <a:off x="4558748" y="2941988"/>
            <a:ext cx="2266122" cy="21468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readSensors()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filter()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buildFrame()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serialRxTx()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EB392-223A-4F4D-801E-F4D719505897}"/>
              </a:ext>
            </a:extLst>
          </p:cNvPr>
          <p:cNvSpPr/>
          <p:nvPr/>
        </p:nvSpPr>
        <p:spPr>
          <a:xfrm>
            <a:off x="8229600" y="2650431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E0BC4-3C98-4F46-A3DF-2AAE38CDAD83}"/>
              </a:ext>
            </a:extLst>
          </p:cNvPr>
          <p:cNvSpPr/>
          <p:nvPr/>
        </p:nvSpPr>
        <p:spPr>
          <a:xfrm>
            <a:off x="8229599" y="3331814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3A850-D126-4894-B75C-3420F7FA12A9}"/>
              </a:ext>
            </a:extLst>
          </p:cNvPr>
          <p:cNvSpPr/>
          <p:nvPr/>
        </p:nvSpPr>
        <p:spPr>
          <a:xfrm>
            <a:off x="8229598" y="4013197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2A051-324C-414D-BB02-B4F719A0E9B8}"/>
              </a:ext>
            </a:extLst>
          </p:cNvPr>
          <p:cNvSpPr/>
          <p:nvPr/>
        </p:nvSpPr>
        <p:spPr>
          <a:xfrm>
            <a:off x="8229598" y="4694580"/>
            <a:ext cx="2385391" cy="5963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Hall Effects Sensor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89D67F-D2A8-4B78-B5F1-FBD92CBB0F79}"/>
              </a:ext>
            </a:extLst>
          </p:cNvPr>
          <p:cNvCxnSpPr>
            <a:stCxn id="8" idx="1"/>
          </p:cNvCxnSpPr>
          <p:nvPr/>
        </p:nvCxnSpPr>
        <p:spPr>
          <a:xfrm flipH="1">
            <a:off x="6824870" y="2948605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CA209-2B2C-4028-9814-1122A3F3732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824870" y="3629988"/>
            <a:ext cx="14047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465F5C-0E59-4A5F-A3EE-32E12460DBE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824870" y="4311371"/>
            <a:ext cx="140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86B2B6-A6AD-4F0A-9587-FA7312B0DA3D}"/>
              </a:ext>
            </a:extLst>
          </p:cNvPr>
          <p:cNvCxnSpPr>
            <a:stCxn id="11" idx="1"/>
          </p:cNvCxnSpPr>
          <p:nvPr/>
        </p:nvCxnSpPr>
        <p:spPr>
          <a:xfrm flipH="1">
            <a:off x="6824870" y="4992754"/>
            <a:ext cx="14047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930B36-511A-4900-85F1-109B31C762C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54018" y="4015412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4A3E44-B803-4CFB-B475-9CA983DD19A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54018" y="4015412"/>
            <a:ext cx="1404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81D752-8CBC-46D2-9DA2-F0CF193D1F31}"/>
              </a:ext>
            </a:extLst>
          </p:cNvPr>
          <p:cNvSpPr txBox="1"/>
          <p:nvPr/>
        </p:nvSpPr>
        <p:spPr>
          <a:xfrm>
            <a:off x="3458746" y="3593068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408705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942312-6BB6-431A-AD5C-86109A963B1C}"/>
              </a:ext>
            </a:extLst>
          </p:cNvPr>
          <p:cNvSpPr/>
          <p:nvPr/>
        </p:nvSpPr>
        <p:spPr>
          <a:xfrm>
            <a:off x="3405808" y="2425148"/>
            <a:ext cx="4916556" cy="42406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CA251-01A9-4E44-A4F7-FA01A10AD02E}"/>
              </a:ext>
            </a:extLst>
          </p:cNvPr>
          <p:cNvSpPr/>
          <p:nvPr/>
        </p:nvSpPr>
        <p:spPr>
          <a:xfrm>
            <a:off x="3710609" y="1457740"/>
            <a:ext cx="410817" cy="9674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F5CB3-587E-478F-AB59-E3B287FE2F08}"/>
              </a:ext>
            </a:extLst>
          </p:cNvPr>
          <p:cNvSpPr/>
          <p:nvPr/>
        </p:nvSpPr>
        <p:spPr>
          <a:xfrm>
            <a:off x="7513983" y="1457740"/>
            <a:ext cx="238539" cy="967408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F6933-0570-49A9-91B0-5A08723910D5}"/>
              </a:ext>
            </a:extLst>
          </p:cNvPr>
          <p:cNvSpPr/>
          <p:nvPr/>
        </p:nvSpPr>
        <p:spPr>
          <a:xfrm>
            <a:off x="5022574" y="1802297"/>
            <a:ext cx="1590261" cy="2782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FCF4D4-8380-4C58-A494-201DF0F70403}"/>
              </a:ext>
            </a:extLst>
          </p:cNvPr>
          <p:cNvCxnSpPr>
            <a:stCxn id="10" idx="3"/>
          </p:cNvCxnSpPr>
          <p:nvPr/>
        </p:nvCxnSpPr>
        <p:spPr>
          <a:xfrm flipV="1">
            <a:off x="6612835" y="1941444"/>
            <a:ext cx="11396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A9AB95-C334-418A-B73A-703872E90765}"/>
              </a:ext>
            </a:extLst>
          </p:cNvPr>
          <p:cNvCxnSpPr>
            <a:stCxn id="10" idx="1"/>
            <a:endCxn id="7" idx="1"/>
          </p:cNvCxnSpPr>
          <p:nvPr/>
        </p:nvCxnSpPr>
        <p:spPr>
          <a:xfrm flipH="1" flipV="1">
            <a:off x="3710609" y="1941444"/>
            <a:ext cx="131196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1D6CC-F802-47A5-8839-C5FB4D717D2A}"/>
              </a:ext>
            </a:extLst>
          </p:cNvPr>
          <p:cNvSpPr/>
          <p:nvPr/>
        </p:nvSpPr>
        <p:spPr>
          <a:xfrm>
            <a:off x="3405808" y="5406890"/>
            <a:ext cx="4916556" cy="32467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7D5A-BA50-4B8F-A6D9-365CC646191F}"/>
              </a:ext>
            </a:extLst>
          </p:cNvPr>
          <p:cNvSpPr/>
          <p:nvPr/>
        </p:nvSpPr>
        <p:spPr>
          <a:xfrm>
            <a:off x="3405808" y="4883429"/>
            <a:ext cx="980662" cy="5234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5B55B6-18B5-4677-A718-981A696557F2}"/>
              </a:ext>
            </a:extLst>
          </p:cNvPr>
          <p:cNvSpPr/>
          <p:nvPr/>
        </p:nvSpPr>
        <p:spPr>
          <a:xfrm>
            <a:off x="7142921" y="4883428"/>
            <a:ext cx="980662" cy="52345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C8C398-731F-47D7-8F1A-F1E8A6E3B8D3}"/>
              </a:ext>
            </a:extLst>
          </p:cNvPr>
          <p:cNvSpPr/>
          <p:nvPr/>
        </p:nvSpPr>
        <p:spPr>
          <a:xfrm>
            <a:off x="7606748" y="4976195"/>
            <a:ext cx="291548" cy="3048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7814A-991D-498C-81CD-7FBBBE2C3F6B}"/>
              </a:ext>
            </a:extLst>
          </p:cNvPr>
          <p:cNvSpPr/>
          <p:nvPr/>
        </p:nvSpPr>
        <p:spPr>
          <a:xfrm>
            <a:off x="3737112" y="4981993"/>
            <a:ext cx="357810" cy="319707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81C89-2864-4CF0-83E2-092C7432CEBD}"/>
              </a:ext>
            </a:extLst>
          </p:cNvPr>
          <p:cNvCxnSpPr>
            <a:cxnSpLocks/>
          </p:cNvCxnSpPr>
          <p:nvPr/>
        </p:nvCxnSpPr>
        <p:spPr>
          <a:xfrm>
            <a:off x="6400800" y="5141846"/>
            <a:ext cx="1205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ED0AA6-3494-4B62-8E3D-5E1D5E195EBE}"/>
              </a:ext>
            </a:extLst>
          </p:cNvPr>
          <p:cNvSpPr/>
          <p:nvPr/>
        </p:nvSpPr>
        <p:spPr>
          <a:xfrm>
            <a:off x="5022574" y="5002701"/>
            <a:ext cx="1590261" cy="2782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6B21D8-0E05-4183-AA3B-75A77ABD1669}"/>
              </a:ext>
            </a:extLst>
          </p:cNvPr>
          <p:cNvCxnSpPr>
            <a:cxnSpLocks/>
          </p:cNvCxnSpPr>
          <p:nvPr/>
        </p:nvCxnSpPr>
        <p:spPr>
          <a:xfrm flipV="1">
            <a:off x="3939392" y="4398005"/>
            <a:ext cx="1076556" cy="74135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F4C560-EDE2-4460-A928-30D2E8904AB5}"/>
              </a:ext>
            </a:extLst>
          </p:cNvPr>
          <p:cNvSpPr txBox="1"/>
          <p:nvPr/>
        </p:nvSpPr>
        <p:spPr>
          <a:xfrm>
            <a:off x="7997824" y="840460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Spring Balance Force Meter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46A4DA-BAA7-4BEE-9177-AC855B60BC17}"/>
              </a:ext>
            </a:extLst>
          </p:cNvPr>
          <p:cNvSpPr txBox="1"/>
          <p:nvPr/>
        </p:nvSpPr>
        <p:spPr>
          <a:xfrm>
            <a:off x="1894772" y="5986523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Rexroth Base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11741C-5F22-4FDF-B77B-FD3AAE06E141}"/>
              </a:ext>
            </a:extLst>
          </p:cNvPr>
          <p:cNvSpPr txBox="1"/>
          <p:nvPr/>
        </p:nvSpPr>
        <p:spPr>
          <a:xfrm>
            <a:off x="1802298" y="1470883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35D7C6-6A63-4810-B3E5-DEDC039BF536}"/>
              </a:ext>
            </a:extLst>
          </p:cNvPr>
          <p:cNvSpPr txBox="1"/>
          <p:nvPr/>
        </p:nvSpPr>
        <p:spPr>
          <a:xfrm>
            <a:off x="8123583" y="5857461"/>
            <a:ext cx="1604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5A1B2D-E693-4242-AD65-BB7FD2D6E8D4}"/>
              </a:ext>
            </a:extLst>
          </p:cNvPr>
          <p:cNvCxnSpPr>
            <a:cxnSpLocks/>
          </p:cNvCxnSpPr>
          <p:nvPr/>
        </p:nvCxnSpPr>
        <p:spPr>
          <a:xfrm flipV="1">
            <a:off x="3034962" y="5731567"/>
            <a:ext cx="370846" cy="3520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BC327-F83A-4FF4-9478-CE87B2E868C3}"/>
              </a:ext>
            </a:extLst>
          </p:cNvPr>
          <p:cNvSpPr txBox="1"/>
          <p:nvPr/>
        </p:nvSpPr>
        <p:spPr>
          <a:xfrm>
            <a:off x="1894772" y="305032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Rexroth Base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9C5455-7167-42A1-9E80-110B3CA344D2}"/>
              </a:ext>
            </a:extLst>
          </p:cNvPr>
          <p:cNvCxnSpPr>
            <a:cxnSpLocks/>
          </p:cNvCxnSpPr>
          <p:nvPr/>
        </p:nvCxnSpPr>
        <p:spPr>
          <a:xfrm flipV="1">
            <a:off x="3220385" y="2849217"/>
            <a:ext cx="185423" cy="2549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22DDD0-E8C8-4AA2-AAFC-687480AD5E94}"/>
              </a:ext>
            </a:extLst>
          </p:cNvPr>
          <p:cNvCxnSpPr>
            <a:cxnSpLocks/>
          </p:cNvCxnSpPr>
          <p:nvPr/>
        </p:nvCxnSpPr>
        <p:spPr>
          <a:xfrm>
            <a:off x="2990478" y="1653063"/>
            <a:ext cx="720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82F4BB2-B30E-460F-BAA2-BCD709EE5315}"/>
              </a:ext>
            </a:extLst>
          </p:cNvPr>
          <p:cNvSpPr txBox="1"/>
          <p:nvPr/>
        </p:nvSpPr>
        <p:spPr>
          <a:xfrm>
            <a:off x="1854567" y="4928539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6BF1BB-42D8-4BB3-8574-ED3CDF2AA78D}"/>
              </a:ext>
            </a:extLst>
          </p:cNvPr>
          <p:cNvCxnSpPr>
            <a:cxnSpLocks/>
          </p:cNvCxnSpPr>
          <p:nvPr/>
        </p:nvCxnSpPr>
        <p:spPr>
          <a:xfrm>
            <a:off x="3032348" y="5128595"/>
            <a:ext cx="7201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EE9249-9F1B-44FF-BEB8-C5597F16E8DE}"/>
              </a:ext>
            </a:extLst>
          </p:cNvPr>
          <p:cNvCxnSpPr>
            <a:cxnSpLocks/>
          </p:cNvCxnSpPr>
          <p:nvPr/>
        </p:nvCxnSpPr>
        <p:spPr>
          <a:xfrm>
            <a:off x="7752522" y="1761438"/>
            <a:ext cx="129871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F9D8C23-DF65-49FA-AB15-C9862EE491B4}"/>
              </a:ext>
            </a:extLst>
          </p:cNvPr>
          <p:cNvSpPr txBox="1"/>
          <p:nvPr/>
        </p:nvSpPr>
        <p:spPr>
          <a:xfrm>
            <a:off x="9028808" y="1407495"/>
            <a:ext cx="16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 </a:t>
            </a:r>
          </a:p>
          <a:p>
            <a:r>
              <a:rPr lang="en-GB" sz="2000" dirty="0"/>
              <a:t>movement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73CD10-5FAC-4858-B9C4-023705AB2FB1}"/>
              </a:ext>
            </a:extLst>
          </p:cNvPr>
          <p:cNvCxnSpPr>
            <a:cxnSpLocks/>
          </p:cNvCxnSpPr>
          <p:nvPr/>
        </p:nvCxnSpPr>
        <p:spPr>
          <a:xfrm>
            <a:off x="7876090" y="5132606"/>
            <a:ext cx="129871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B1890B7-5CB5-4AD7-A704-650F9B1697E9}"/>
              </a:ext>
            </a:extLst>
          </p:cNvPr>
          <p:cNvSpPr txBox="1"/>
          <p:nvPr/>
        </p:nvSpPr>
        <p:spPr>
          <a:xfrm>
            <a:off x="9133543" y="4794247"/>
            <a:ext cx="166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 </a:t>
            </a:r>
          </a:p>
          <a:p>
            <a:r>
              <a:rPr lang="en-GB" sz="2000" dirty="0"/>
              <a:t>movement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D4CF13-EB14-44A4-8D54-1612277D91E2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7855600" y="5236358"/>
            <a:ext cx="319548" cy="76273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148E88-2C4F-4CBB-8E29-1A41D2F9F922}"/>
              </a:ext>
            </a:extLst>
          </p:cNvPr>
          <p:cNvSpPr txBox="1"/>
          <p:nvPr/>
        </p:nvSpPr>
        <p:spPr>
          <a:xfrm>
            <a:off x="7997824" y="4055101"/>
            <a:ext cx="305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Spring Balance Force Meter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C42DCE-68A8-40AF-8F3D-B3AD9229E306}"/>
              </a:ext>
            </a:extLst>
          </p:cNvPr>
          <p:cNvCxnSpPr>
            <a:cxnSpLocks/>
          </p:cNvCxnSpPr>
          <p:nvPr/>
        </p:nvCxnSpPr>
        <p:spPr>
          <a:xfrm flipH="1">
            <a:off x="6619462" y="4287500"/>
            <a:ext cx="1378362" cy="7239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1A49E2C-40D6-46F5-A865-6ABA6D68CA15}"/>
              </a:ext>
            </a:extLst>
          </p:cNvPr>
          <p:cNvSpPr txBox="1"/>
          <p:nvPr/>
        </p:nvSpPr>
        <p:spPr>
          <a:xfrm>
            <a:off x="8927667" y="2199896"/>
            <a:ext cx="1604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Loading point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421CAB4-F317-4D84-84DF-B518AFC1076C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7752523" y="2167142"/>
            <a:ext cx="1175144" cy="23280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200ADC-A71E-43AC-B4EB-A8A9C519C844}"/>
              </a:ext>
            </a:extLst>
          </p:cNvPr>
          <p:cNvCxnSpPr>
            <a:cxnSpLocks/>
          </p:cNvCxnSpPr>
          <p:nvPr/>
        </p:nvCxnSpPr>
        <p:spPr>
          <a:xfrm flipH="1">
            <a:off x="6612836" y="1088989"/>
            <a:ext cx="1457740" cy="6851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FC077D01-2A96-4558-804C-862CEAF291F0}"/>
              </a:ext>
            </a:extLst>
          </p:cNvPr>
          <p:cNvSpPr/>
          <p:nvPr/>
        </p:nvSpPr>
        <p:spPr>
          <a:xfrm rot="17348241" flipV="1">
            <a:off x="4313075" y="4258240"/>
            <a:ext cx="1057643" cy="1318499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13BD2CF-5DF3-4402-8EB2-33EE21099350}"/>
              </a:ext>
            </a:extLst>
          </p:cNvPr>
          <p:cNvCxnSpPr>
            <a:cxnSpLocks/>
          </p:cNvCxnSpPr>
          <p:nvPr/>
        </p:nvCxnSpPr>
        <p:spPr>
          <a:xfrm>
            <a:off x="3939392" y="5128594"/>
            <a:ext cx="1378226" cy="1076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55B2CC2-8BAD-47DD-9AAF-99C95D3B9596}"/>
              </a:ext>
            </a:extLst>
          </p:cNvPr>
          <p:cNvSpPr txBox="1"/>
          <p:nvPr/>
        </p:nvSpPr>
        <p:spPr>
          <a:xfrm>
            <a:off x="3906261" y="4099832"/>
            <a:ext cx="2785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Piece Rotation angle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9F4FF0-B951-4245-8EA6-C4ECB0CE4DB4}"/>
              </a:ext>
            </a:extLst>
          </p:cNvPr>
          <p:cNvSpPr txBox="1"/>
          <p:nvPr/>
        </p:nvSpPr>
        <p:spPr>
          <a:xfrm>
            <a:off x="1936642" y="512777"/>
            <a:ext cx="15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/>
              <a:t>Side View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294007-78AB-4CD8-909D-BC796DC5ADFE}"/>
              </a:ext>
            </a:extLst>
          </p:cNvPr>
          <p:cNvSpPr txBox="1"/>
          <p:nvPr/>
        </p:nvSpPr>
        <p:spPr>
          <a:xfrm>
            <a:off x="1896992" y="3641484"/>
            <a:ext cx="1696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/>
              <a:t>Top View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EE3196F-B83F-40C9-8E10-E3C17DB126FB}"/>
              </a:ext>
            </a:extLst>
          </p:cNvPr>
          <p:cNvSpPr/>
          <p:nvPr/>
        </p:nvSpPr>
        <p:spPr>
          <a:xfrm>
            <a:off x="1431235" y="344557"/>
            <a:ext cx="9859617" cy="61490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5A95255-81FA-4EFC-AF80-E3870BDD8271}"/>
              </a:ext>
            </a:extLst>
          </p:cNvPr>
          <p:cNvSpPr/>
          <p:nvPr/>
        </p:nvSpPr>
        <p:spPr>
          <a:xfrm>
            <a:off x="1431235" y="341963"/>
            <a:ext cx="9859617" cy="3186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3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2F2973-7A2F-4AA9-A9F7-862FDB56BE30}"/>
              </a:ext>
            </a:extLst>
          </p:cNvPr>
          <p:cNvSpPr/>
          <p:nvPr/>
        </p:nvSpPr>
        <p:spPr>
          <a:xfrm>
            <a:off x="2531164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43CA8F-5B43-44AA-B5FA-323FFDE815E9}"/>
              </a:ext>
            </a:extLst>
          </p:cNvPr>
          <p:cNvSpPr/>
          <p:nvPr/>
        </p:nvSpPr>
        <p:spPr>
          <a:xfrm>
            <a:off x="2531164" y="2401957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9E0202-B0CD-40D1-B6FB-3AB90C0894E3}"/>
              </a:ext>
            </a:extLst>
          </p:cNvPr>
          <p:cNvSpPr/>
          <p:nvPr/>
        </p:nvSpPr>
        <p:spPr>
          <a:xfrm>
            <a:off x="2531164" y="338593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D92EDF-0E94-4F5D-BA2F-0F8E98257578}"/>
              </a:ext>
            </a:extLst>
          </p:cNvPr>
          <p:cNvSpPr/>
          <p:nvPr/>
        </p:nvSpPr>
        <p:spPr>
          <a:xfrm>
            <a:off x="2531163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81BFAA-691D-43F2-97AD-FCD2E7B4B7DF}"/>
              </a:ext>
            </a:extLst>
          </p:cNvPr>
          <p:cNvSpPr/>
          <p:nvPr/>
        </p:nvSpPr>
        <p:spPr>
          <a:xfrm>
            <a:off x="4465981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EB4AE6-8F1A-4045-89F8-0DE1F5188DA0}"/>
              </a:ext>
            </a:extLst>
          </p:cNvPr>
          <p:cNvSpPr/>
          <p:nvPr/>
        </p:nvSpPr>
        <p:spPr>
          <a:xfrm>
            <a:off x="4465980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E555D9-1145-4624-AF47-A1E39D45587A}"/>
              </a:ext>
            </a:extLst>
          </p:cNvPr>
          <p:cNvSpPr/>
          <p:nvPr/>
        </p:nvSpPr>
        <p:spPr>
          <a:xfrm>
            <a:off x="4465980" y="212366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C34E-49CE-453D-AD7A-E60039DB0DF5}"/>
              </a:ext>
            </a:extLst>
          </p:cNvPr>
          <p:cNvSpPr txBox="1"/>
          <p:nvPr/>
        </p:nvSpPr>
        <p:spPr>
          <a:xfrm>
            <a:off x="4465980" y="2276061"/>
            <a:ext cx="821635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2C4E4-BB7F-4691-B765-166CD59FE8E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2849217" y="1570383"/>
            <a:ext cx="16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4760BF-D9EB-4D81-996F-2AC2CE521550}"/>
              </a:ext>
            </a:extLst>
          </p:cNvPr>
          <p:cNvCxnSpPr>
            <a:stCxn id="4" idx="6"/>
          </p:cNvCxnSpPr>
          <p:nvPr/>
        </p:nvCxnSpPr>
        <p:spPr>
          <a:xfrm>
            <a:off x="2849217" y="1570383"/>
            <a:ext cx="1616763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70E260-6702-415C-A0B5-95266A7E64F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49217" y="1570383"/>
            <a:ext cx="1616763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B0B49-BB3C-4B4B-B76A-3018D35515A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2849217" y="1570383"/>
            <a:ext cx="1616764" cy="983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AF184-5631-4501-8FDE-21B5C65573BA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2849217" y="1570383"/>
            <a:ext cx="1616764" cy="1967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908740-DEB9-46A4-9EA9-3D3C1D5FCEC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849216" y="1570383"/>
            <a:ext cx="1616765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14189-A099-4DEB-A51D-E0162C8B7BDF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849217" y="2276061"/>
            <a:ext cx="1616763" cy="278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7C3A35-E61A-43CD-8F3B-D6AAF1B39C4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2849217" y="2554357"/>
            <a:ext cx="1616763" cy="1967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0448CF-2062-4FC5-A7BA-A17C9CAC5D2F}"/>
              </a:ext>
            </a:extLst>
          </p:cNvPr>
          <p:cNvCxnSpPr>
            <a:stCxn id="7" idx="6"/>
          </p:cNvCxnSpPr>
          <p:nvPr/>
        </p:nvCxnSpPr>
        <p:spPr>
          <a:xfrm flipV="1">
            <a:off x="2849217" y="2249557"/>
            <a:ext cx="1616763" cy="128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8E32D-414B-4E8D-AE2C-80F7F7FF86DE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849217" y="3538331"/>
            <a:ext cx="1616763" cy="983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68E051-297A-417E-B512-D778972358B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849216" y="2302565"/>
            <a:ext cx="1616764" cy="22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285613-47F3-4CEA-8288-8013DBEB47C8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849216" y="4522304"/>
            <a:ext cx="16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CC47D-E378-40E1-9B40-C06C723F0156}"/>
              </a:ext>
            </a:extLst>
          </p:cNvPr>
          <p:cNvCxnSpPr>
            <a:endCxn id="4" idx="2"/>
          </p:cNvCxnSpPr>
          <p:nvPr/>
        </p:nvCxnSpPr>
        <p:spPr>
          <a:xfrm>
            <a:off x="1736035" y="1570383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C9ED20-2C76-4597-AF37-8B8E7F73101E}"/>
              </a:ext>
            </a:extLst>
          </p:cNvPr>
          <p:cNvCxnSpPr/>
          <p:nvPr/>
        </p:nvCxnSpPr>
        <p:spPr>
          <a:xfrm>
            <a:off x="1736034" y="2554357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B8F4A4-33FB-4D39-85B5-01AAE0D7059B}"/>
              </a:ext>
            </a:extLst>
          </p:cNvPr>
          <p:cNvCxnSpPr/>
          <p:nvPr/>
        </p:nvCxnSpPr>
        <p:spPr>
          <a:xfrm>
            <a:off x="1736034" y="3538330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ED5AC5-496F-4359-8727-51D27959AAD1}"/>
              </a:ext>
            </a:extLst>
          </p:cNvPr>
          <p:cNvCxnSpPr/>
          <p:nvPr/>
        </p:nvCxnSpPr>
        <p:spPr>
          <a:xfrm>
            <a:off x="1736033" y="4522304"/>
            <a:ext cx="795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4B37E84-7C74-45F6-A610-77DE554F3338}"/>
              </a:ext>
            </a:extLst>
          </p:cNvPr>
          <p:cNvSpPr/>
          <p:nvPr/>
        </p:nvSpPr>
        <p:spPr>
          <a:xfrm>
            <a:off x="5936974" y="1417983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298393-4C1F-492F-85F4-7ACE82757B20}"/>
              </a:ext>
            </a:extLst>
          </p:cNvPr>
          <p:cNvSpPr/>
          <p:nvPr/>
        </p:nvSpPr>
        <p:spPr>
          <a:xfrm>
            <a:off x="5936973" y="4369904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0B5B6-1324-4174-8C05-1F854073102F}"/>
              </a:ext>
            </a:extLst>
          </p:cNvPr>
          <p:cNvSpPr/>
          <p:nvPr/>
        </p:nvSpPr>
        <p:spPr>
          <a:xfrm>
            <a:off x="5936973" y="2123661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208BB0-48BB-40DF-A7D5-4C0ADFC69F63}"/>
              </a:ext>
            </a:extLst>
          </p:cNvPr>
          <p:cNvSpPr txBox="1"/>
          <p:nvPr/>
        </p:nvSpPr>
        <p:spPr>
          <a:xfrm>
            <a:off x="5936973" y="2276061"/>
            <a:ext cx="821635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</a:p>
          <a:p>
            <a:r>
              <a:rPr lang="en-GB" sz="4000" dirty="0"/>
              <a:t>.</a:t>
            </a:r>
            <a:endParaRPr lang="en-GB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EB923A-F368-4ECE-85EF-AC40FB06AB15}"/>
              </a:ext>
            </a:extLst>
          </p:cNvPr>
          <p:cNvCxnSpPr>
            <a:stCxn id="9" idx="6"/>
            <a:endCxn id="59" idx="2"/>
          </p:cNvCxnSpPr>
          <p:nvPr/>
        </p:nvCxnSpPr>
        <p:spPr>
          <a:xfrm>
            <a:off x="4784034" y="1570383"/>
            <a:ext cx="115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7DCEB0-84B9-46E4-ACCD-6A48FE5F0E2B}"/>
              </a:ext>
            </a:extLst>
          </p:cNvPr>
          <p:cNvCxnSpPr>
            <a:stCxn id="9" idx="6"/>
          </p:cNvCxnSpPr>
          <p:nvPr/>
        </p:nvCxnSpPr>
        <p:spPr>
          <a:xfrm>
            <a:off x="4784034" y="1570383"/>
            <a:ext cx="1152939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B0BD25-2B17-4DF4-9C56-448706B3F10E}"/>
              </a:ext>
            </a:extLst>
          </p:cNvPr>
          <p:cNvCxnSpPr>
            <a:stCxn id="9" idx="6"/>
            <a:endCxn id="60" idx="2"/>
          </p:cNvCxnSpPr>
          <p:nvPr/>
        </p:nvCxnSpPr>
        <p:spPr>
          <a:xfrm>
            <a:off x="4784034" y="1570383"/>
            <a:ext cx="1152939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4782A3-D3B5-481F-967D-B17F19A75253}"/>
              </a:ext>
            </a:extLst>
          </p:cNvPr>
          <p:cNvCxnSpPr>
            <a:stCxn id="11" idx="6"/>
            <a:endCxn id="59" idx="2"/>
          </p:cNvCxnSpPr>
          <p:nvPr/>
        </p:nvCxnSpPr>
        <p:spPr>
          <a:xfrm flipV="1">
            <a:off x="4784033" y="1570383"/>
            <a:ext cx="1152941" cy="705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4541BE-F6C7-421B-9DBC-88BABEAA0064}"/>
              </a:ext>
            </a:extLst>
          </p:cNvPr>
          <p:cNvCxnSpPr>
            <a:cxnSpLocks/>
          </p:cNvCxnSpPr>
          <p:nvPr/>
        </p:nvCxnSpPr>
        <p:spPr>
          <a:xfrm flipV="1">
            <a:off x="4757528" y="2249557"/>
            <a:ext cx="1172819" cy="53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FA8D7-F277-4CB0-B1DB-039946A07C1D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757528" y="2302565"/>
            <a:ext cx="1179445" cy="2219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726A07-D568-4FA2-BA2C-314582864BED}"/>
              </a:ext>
            </a:extLst>
          </p:cNvPr>
          <p:cNvCxnSpPr>
            <a:stCxn id="10" idx="6"/>
            <a:endCxn id="59" idx="2"/>
          </p:cNvCxnSpPr>
          <p:nvPr/>
        </p:nvCxnSpPr>
        <p:spPr>
          <a:xfrm flipV="1">
            <a:off x="4784033" y="1570383"/>
            <a:ext cx="1152941" cy="2951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DD932C-8C8D-43DA-8701-A6A9F71F9290}"/>
              </a:ext>
            </a:extLst>
          </p:cNvPr>
          <p:cNvCxnSpPr>
            <a:stCxn id="10" idx="6"/>
          </p:cNvCxnSpPr>
          <p:nvPr/>
        </p:nvCxnSpPr>
        <p:spPr>
          <a:xfrm flipV="1">
            <a:off x="4784033" y="2276061"/>
            <a:ext cx="1146314" cy="224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EE3CEA-6CF5-4FC6-9DE1-BC8FB4AE408D}"/>
              </a:ext>
            </a:extLst>
          </p:cNvPr>
          <p:cNvCxnSpPr>
            <a:stCxn id="10" idx="6"/>
            <a:endCxn id="60" idx="2"/>
          </p:cNvCxnSpPr>
          <p:nvPr/>
        </p:nvCxnSpPr>
        <p:spPr>
          <a:xfrm>
            <a:off x="4784033" y="4522304"/>
            <a:ext cx="1152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3DA6615-75FE-4E7D-BD4A-06FA74E339AF}"/>
              </a:ext>
            </a:extLst>
          </p:cNvPr>
          <p:cNvSpPr/>
          <p:nvPr/>
        </p:nvSpPr>
        <p:spPr>
          <a:xfrm>
            <a:off x="7288696" y="2527852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D9F2D7-89C9-4DF6-94C5-75EAA8099D7C}"/>
              </a:ext>
            </a:extLst>
          </p:cNvPr>
          <p:cNvSpPr/>
          <p:nvPr/>
        </p:nvSpPr>
        <p:spPr>
          <a:xfrm>
            <a:off x="7288695" y="3233530"/>
            <a:ext cx="318053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FE91F2-D888-41AB-B5A2-E56BA1E759F8}"/>
              </a:ext>
            </a:extLst>
          </p:cNvPr>
          <p:cNvCxnSpPr>
            <a:stCxn id="59" idx="6"/>
            <a:endCxn id="87" idx="2"/>
          </p:cNvCxnSpPr>
          <p:nvPr/>
        </p:nvCxnSpPr>
        <p:spPr>
          <a:xfrm>
            <a:off x="6255027" y="1570383"/>
            <a:ext cx="1033669" cy="1109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F51AA7-39DE-44B7-B80B-B5B1EB873530}"/>
              </a:ext>
            </a:extLst>
          </p:cNvPr>
          <p:cNvCxnSpPr>
            <a:stCxn id="61" idx="6"/>
            <a:endCxn id="87" idx="2"/>
          </p:cNvCxnSpPr>
          <p:nvPr/>
        </p:nvCxnSpPr>
        <p:spPr>
          <a:xfrm>
            <a:off x="6255026" y="2276061"/>
            <a:ext cx="1033670" cy="40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C0FB2B-34F4-451D-B551-D7065280D0CA}"/>
              </a:ext>
            </a:extLst>
          </p:cNvPr>
          <p:cNvCxnSpPr>
            <a:stCxn id="60" idx="6"/>
            <a:endCxn id="87" idx="2"/>
          </p:cNvCxnSpPr>
          <p:nvPr/>
        </p:nvCxnSpPr>
        <p:spPr>
          <a:xfrm flipV="1">
            <a:off x="6255026" y="2680252"/>
            <a:ext cx="1033670" cy="1842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6EFF218-239D-4C43-8EFC-571F277E60D3}"/>
              </a:ext>
            </a:extLst>
          </p:cNvPr>
          <p:cNvCxnSpPr>
            <a:stCxn id="59" idx="6"/>
            <a:endCxn id="88" idx="2"/>
          </p:cNvCxnSpPr>
          <p:nvPr/>
        </p:nvCxnSpPr>
        <p:spPr>
          <a:xfrm>
            <a:off x="6255027" y="1570383"/>
            <a:ext cx="1033668" cy="18155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8EE72A-C3FB-44F2-A30D-F031BD60DF05}"/>
              </a:ext>
            </a:extLst>
          </p:cNvPr>
          <p:cNvCxnSpPr>
            <a:cxnSpLocks/>
            <a:stCxn id="61" idx="6"/>
            <a:endCxn id="88" idx="2"/>
          </p:cNvCxnSpPr>
          <p:nvPr/>
        </p:nvCxnSpPr>
        <p:spPr>
          <a:xfrm>
            <a:off x="6255026" y="2276061"/>
            <a:ext cx="1033669" cy="1109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B0ACCD-BA5C-488A-B71E-243A08628C11}"/>
              </a:ext>
            </a:extLst>
          </p:cNvPr>
          <p:cNvCxnSpPr>
            <a:stCxn id="60" idx="6"/>
            <a:endCxn id="88" idx="2"/>
          </p:cNvCxnSpPr>
          <p:nvPr/>
        </p:nvCxnSpPr>
        <p:spPr>
          <a:xfrm flipV="1">
            <a:off x="6255026" y="3385930"/>
            <a:ext cx="1033669" cy="1136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14031F-1D71-4C78-8495-A6954441CE64}"/>
              </a:ext>
            </a:extLst>
          </p:cNvPr>
          <p:cNvCxnSpPr>
            <a:stCxn id="87" idx="6"/>
          </p:cNvCxnSpPr>
          <p:nvPr/>
        </p:nvCxnSpPr>
        <p:spPr>
          <a:xfrm>
            <a:off x="7606749" y="2680252"/>
            <a:ext cx="8878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11DD1C-E9F5-4BAE-A763-79A78ED4586A}"/>
              </a:ext>
            </a:extLst>
          </p:cNvPr>
          <p:cNvCxnSpPr>
            <a:stCxn id="88" idx="6"/>
          </p:cNvCxnSpPr>
          <p:nvPr/>
        </p:nvCxnSpPr>
        <p:spPr>
          <a:xfrm>
            <a:off x="7606748" y="3385930"/>
            <a:ext cx="887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1DF2F4-C226-4CD5-98A6-B3B1CACA387B}"/>
              </a:ext>
            </a:extLst>
          </p:cNvPr>
          <p:cNvSpPr txBox="1"/>
          <p:nvPr/>
        </p:nvSpPr>
        <p:spPr>
          <a:xfrm>
            <a:off x="854965" y="1352155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232D5A-BC2D-493A-B3A8-DEE6DF531A88}"/>
              </a:ext>
            </a:extLst>
          </p:cNvPr>
          <p:cNvSpPr txBox="1"/>
          <p:nvPr/>
        </p:nvSpPr>
        <p:spPr>
          <a:xfrm>
            <a:off x="841712" y="2303863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58E54A-B086-4D76-9FF8-9052B3818657}"/>
              </a:ext>
            </a:extLst>
          </p:cNvPr>
          <p:cNvSpPr txBox="1"/>
          <p:nvPr/>
        </p:nvSpPr>
        <p:spPr>
          <a:xfrm>
            <a:off x="854965" y="3255571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1C24A0-B8B7-4FB5-BC19-666AA1AD30C7}"/>
              </a:ext>
            </a:extLst>
          </p:cNvPr>
          <p:cNvSpPr txBox="1"/>
          <p:nvPr/>
        </p:nvSpPr>
        <p:spPr>
          <a:xfrm>
            <a:off x="841712" y="4239544"/>
            <a:ext cx="9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Raw 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5DBE6F-A636-471C-BB30-1A1C58C2F360}"/>
              </a:ext>
            </a:extLst>
          </p:cNvPr>
          <p:cNvSpPr txBox="1"/>
          <p:nvPr/>
        </p:nvSpPr>
        <p:spPr>
          <a:xfrm>
            <a:off x="8488083" y="240195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41B3DE-742D-4B38-AA60-45BE16D4C124}"/>
              </a:ext>
            </a:extLst>
          </p:cNvPr>
          <p:cNvSpPr txBox="1"/>
          <p:nvPr/>
        </p:nvSpPr>
        <p:spPr>
          <a:xfrm>
            <a:off x="8494643" y="312535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E6C33E-1B8B-4294-B783-4BDC18A7F902}"/>
              </a:ext>
            </a:extLst>
          </p:cNvPr>
          <p:cNvSpPr txBox="1"/>
          <p:nvPr/>
        </p:nvSpPr>
        <p:spPr>
          <a:xfrm>
            <a:off x="2093262" y="554144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Input layer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766B23-CE25-4AFD-B7C9-8166A3ED7FBD}"/>
              </a:ext>
            </a:extLst>
          </p:cNvPr>
          <p:cNvSpPr txBox="1"/>
          <p:nvPr/>
        </p:nvSpPr>
        <p:spPr>
          <a:xfrm>
            <a:off x="4135929" y="558559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Hidden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F5C9C80-2307-4EAC-908E-2D22E47E2CAD}"/>
              </a:ext>
            </a:extLst>
          </p:cNvPr>
          <p:cNvSpPr txBox="1"/>
          <p:nvPr/>
        </p:nvSpPr>
        <p:spPr>
          <a:xfrm>
            <a:off x="5606922" y="556472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Hidden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6BC459-8A02-4A46-8005-7CCAE9FE4F32}"/>
              </a:ext>
            </a:extLst>
          </p:cNvPr>
          <p:cNvSpPr txBox="1"/>
          <p:nvPr/>
        </p:nvSpPr>
        <p:spPr>
          <a:xfrm>
            <a:off x="6958644" y="540773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i="1" dirty="0">
                <a:solidFill>
                  <a:srgbClr val="002060"/>
                </a:solidFill>
              </a:rPr>
              <a:t>Output </a:t>
            </a:r>
          </a:p>
          <a:p>
            <a:pPr algn="ctr"/>
            <a:r>
              <a:rPr lang="en-GB" sz="2000" i="1" dirty="0">
                <a:solidFill>
                  <a:srgbClr val="002060"/>
                </a:solidFill>
              </a:rPr>
              <a:t>Layer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F9C8A0-D5A9-4130-8455-DC2F0BF369CA}"/>
              </a:ext>
            </a:extLst>
          </p:cNvPr>
          <p:cNvSpPr txBox="1"/>
          <p:nvPr/>
        </p:nvSpPr>
        <p:spPr>
          <a:xfrm>
            <a:off x="2407098" y="49952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AE4853-8F2C-44CB-ADA0-302E80DE03F3}"/>
              </a:ext>
            </a:extLst>
          </p:cNvPr>
          <p:cNvSpPr txBox="1"/>
          <p:nvPr/>
        </p:nvSpPr>
        <p:spPr>
          <a:xfrm>
            <a:off x="4341914" y="49952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N=20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0C43E4-DB61-4F9B-9F97-74917C916328}"/>
              </a:ext>
            </a:extLst>
          </p:cNvPr>
          <p:cNvSpPr txBox="1"/>
          <p:nvPr/>
        </p:nvSpPr>
        <p:spPr>
          <a:xfrm>
            <a:off x="5754398" y="499520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699997C-9D6A-4FB0-AF02-C6A0D04754AF}"/>
              </a:ext>
            </a:extLst>
          </p:cNvPr>
          <p:cNvSpPr txBox="1"/>
          <p:nvPr/>
        </p:nvSpPr>
        <p:spPr>
          <a:xfrm>
            <a:off x="7106120" y="499520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15406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D9B30E-7655-4F22-AB2B-8A78F850864E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2BB29-BE4D-48F1-A692-3EEC31B642F9}"/>
              </a:ext>
            </a:extLst>
          </p:cNvPr>
          <p:cNvCxnSpPr/>
          <p:nvPr/>
        </p:nvCxnSpPr>
        <p:spPr>
          <a:xfrm flipV="1">
            <a:off x="3149964" y="909685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38ACEE-EF04-415B-843A-3E6260C9CED4}"/>
              </a:ext>
            </a:extLst>
          </p:cNvPr>
          <p:cNvSpPr txBox="1"/>
          <p:nvPr/>
        </p:nvSpPr>
        <p:spPr>
          <a:xfrm>
            <a:off x="2857060" y="81010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899E16-519C-4D0A-8BBB-68F5208319D7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215F6-630B-4F5A-873A-56466C82C0F9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B81A2A-1F41-4556-80CB-3634BB46582C}"/>
              </a:ext>
            </a:extLst>
          </p:cNvPr>
          <p:cNvCxnSpPr/>
          <p:nvPr/>
        </p:nvCxnSpPr>
        <p:spPr>
          <a:xfrm>
            <a:off x="3162006" y="4491013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8FE786-DA0F-47F5-A3D3-5A2D65D2CEB6}"/>
              </a:ext>
            </a:extLst>
          </p:cNvPr>
          <p:cNvSpPr txBox="1"/>
          <p:nvPr/>
        </p:nvSpPr>
        <p:spPr>
          <a:xfrm>
            <a:off x="7699990" y="44394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55105-493C-4139-8438-EBF7332E5D82}"/>
              </a:ext>
            </a:extLst>
          </p:cNvPr>
          <p:cNvCxnSpPr>
            <a:cxnSpLocks/>
          </p:cNvCxnSpPr>
          <p:nvPr/>
        </p:nvCxnSpPr>
        <p:spPr>
          <a:xfrm flipV="1">
            <a:off x="4081670" y="1630017"/>
            <a:ext cx="2372139" cy="196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FC9641-4588-4ED7-AAC2-C1EA4F3A692F}"/>
              </a:ext>
            </a:extLst>
          </p:cNvPr>
          <p:cNvSpPr/>
          <p:nvPr/>
        </p:nvSpPr>
        <p:spPr>
          <a:xfrm>
            <a:off x="6453809" y="1470991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F5641C-3C21-448F-8797-6836EEC653D8}"/>
              </a:ext>
            </a:extLst>
          </p:cNvPr>
          <p:cNvSpPr/>
          <p:nvPr/>
        </p:nvSpPr>
        <p:spPr>
          <a:xfrm>
            <a:off x="3922644" y="3591339"/>
            <a:ext cx="159026" cy="1590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6BDA9-E60B-4F35-B418-9C3FAB12A079}"/>
              </a:ext>
            </a:extLst>
          </p:cNvPr>
          <p:cNvSpPr txBox="1"/>
          <p:nvPr/>
        </p:nvSpPr>
        <p:spPr>
          <a:xfrm>
            <a:off x="6533322" y="1365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78473-2F92-43B5-8524-037821D27695}"/>
              </a:ext>
            </a:extLst>
          </p:cNvPr>
          <p:cNvSpPr txBox="1"/>
          <p:nvPr/>
        </p:nvSpPr>
        <p:spPr>
          <a:xfrm>
            <a:off x="3258043" y="34861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14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7A3B2BF-9F4A-4817-B0EF-B23F81389E82}"/>
              </a:ext>
            </a:extLst>
          </p:cNvPr>
          <p:cNvGrpSpPr/>
          <p:nvPr/>
        </p:nvGrpSpPr>
        <p:grpSpPr>
          <a:xfrm>
            <a:off x="1325216" y="2160105"/>
            <a:ext cx="9325119" cy="2537791"/>
            <a:chOff x="1325216" y="2160105"/>
            <a:chExt cx="9325119" cy="25377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8664C7-41BF-4511-9515-F1275BA6BA5D}"/>
                </a:ext>
              </a:extLst>
            </p:cNvPr>
            <p:cNvGrpSpPr/>
            <p:nvPr/>
          </p:nvGrpSpPr>
          <p:grpSpPr>
            <a:xfrm>
              <a:off x="1325216" y="2160105"/>
              <a:ext cx="9325119" cy="2537791"/>
              <a:chOff x="1484241" y="2027583"/>
              <a:chExt cx="9325119" cy="25377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A54850-1F68-45B3-A6EF-0FC5B6CCC094}"/>
                  </a:ext>
                </a:extLst>
              </p:cNvPr>
              <p:cNvSpPr/>
              <p:nvPr/>
            </p:nvSpPr>
            <p:spPr>
              <a:xfrm>
                <a:off x="1484241" y="2030896"/>
                <a:ext cx="1073427" cy="911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Desired</a:t>
                </a:r>
              </a:p>
              <a:p>
                <a:pPr algn="ctr"/>
                <a:r>
                  <a:rPr lang="en-GB" dirty="0"/>
                  <a:t>Global</a:t>
                </a:r>
              </a:p>
              <a:p>
                <a:pPr algn="ctr"/>
                <a:r>
                  <a:rPr lang="en-GB" dirty="0"/>
                  <a:t>Positions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7768B-17CD-48DB-A6C4-13DAB6366245}"/>
                  </a:ext>
                </a:extLst>
              </p:cNvPr>
              <p:cNvSpPr/>
              <p:nvPr/>
            </p:nvSpPr>
            <p:spPr>
              <a:xfrm>
                <a:off x="3339547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Inverse</a:t>
                </a:r>
              </a:p>
              <a:p>
                <a:pPr algn="ctr"/>
                <a:r>
                  <a:rPr lang="en-GB" dirty="0"/>
                  <a:t>Kinematics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3906CC6-C01B-46D7-A6C7-8935E58F110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2557668" y="2484783"/>
                <a:ext cx="781879" cy="1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2F815B-5DC8-4020-9CB6-F4E6F565EF79}"/>
                  </a:ext>
                </a:extLst>
              </p:cNvPr>
              <p:cNvSpPr/>
              <p:nvPr/>
            </p:nvSpPr>
            <p:spPr>
              <a:xfrm>
                <a:off x="6705601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A8FC3-552C-4BE9-9711-E440C7D96EDE}"/>
                  </a:ext>
                </a:extLst>
              </p:cNvPr>
              <p:cNvSpPr/>
              <p:nvPr/>
            </p:nvSpPr>
            <p:spPr>
              <a:xfrm>
                <a:off x="8719933" y="2027583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Plant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A2C2A79-9DF1-4B28-9C0E-0684AF9D5198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7938054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4076D96-9FAB-4074-966B-3DE38337D2C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9952386" y="2484783"/>
                <a:ext cx="8569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1839F0-70CE-4ABD-9DC0-F56348E7AF80}"/>
                  </a:ext>
                </a:extLst>
              </p:cNvPr>
              <p:cNvSpPr/>
              <p:nvPr/>
            </p:nvSpPr>
            <p:spPr>
              <a:xfrm>
                <a:off x="5353879" y="2186609"/>
                <a:ext cx="569843" cy="5963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192747-629E-44B1-ACE9-6136F05A5B5F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FCE53FF-7E19-4E6B-AC69-5D4DCBC461C4}"/>
                  </a:ext>
                </a:extLst>
              </p:cNvPr>
              <p:cNvCxnSpPr>
                <a:stCxn id="28" idx="3"/>
                <a:endCxn id="28" idx="7"/>
              </p:cNvCxnSpPr>
              <p:nvPr/>
            </p:nvCxnSpPr>
            <p:spPr>
              <a:xfrm flipV="1">
                <a:off x="5437331" y="2273942"/>
                <a:ext cx="402939" cy="4216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34418F5-4AED-4330-8311-3849EE1C5E97}"/>
                  </a:ext>
                </a:extLst>
              </p:cNvPr>
              <p:cNvCxnSpPr>
                <a:cxnSpLocks/>
                <a:stCxn id="5" idx="3"/>
                <a:endCxn id="28" idx="2"/>
              </p:cNvCxnSpPr>
              <p:nvPr/>
            </p:nvCxnSpPr>
            <p:spPr>
              <a:xfrm>
                <a:off x="4572000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BA30C66-EC96-4F49-9CA6-59C18E26D00E}"/>
                  </a:ext>
                </a:extLst>
              </p:cNvPr>
              <p:cNvCxnSpPr>
                <a:cxnSpLocks/>
                <a:stCxn id="28" idx="6"/>
                <a:endCxn id="11" idx="1"/>
              </p:cNvCxnSpPr>
              <p:nvPr/>
            </p:nvCxnSpPr>
            <p:spPr>
              <a:xfrm>
                <a:off x="5923722" y="2484783"/>
                <a:ext cx="7818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663CD7-866B-4C3C-B1C4-C4056FF3FE20}"/>
                  </a:ext>
                </a:extLst>
              </p:cNvPr>
              <p:cNvSpPr txBox="1"/>
              <p:nvPr/>
            </p:nvSpPr>
            <p:spPr>
              <a:xfrm>
                <a:off x="5323107" y="230011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+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F2EA1F-79DB-4E74-8BD9-2EA36FE94F93}"/>
                  </a:ext>
                </a:extLst>
              </p:cNvPr>
              <p:cNvSpPr txBox="1"/>
              <p:nvPr/>
            </p:nvSpPr>
            <p:spPr>
              <a:xfrm>
                <a:off x="5511201" y="2457557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-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9E1516-DCBF-4202-AD55-7927D6F80594}"/>
                  </a:ext>
                </a:extLst>
              </p:cNvPr>
              <p:cNvSpPr/>
              <p:nvPr/>
            </p:nvSpPr>
            <p:spPr>
              <a:xfrm>
                <a:off x="7712766" y="3650974"/>
                <a:ext cx="1232453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Joint</a:t>
                </a:r>
              </a:p>
              <a:p>
                <a:pPr algn="ctr"/>
                <a:r>
                  <a:rPr lang="en-GB" dirty="0"/>
                  <a:t>Angle</a:t>
                </a:r>
              </a:p>
              <a:p>
                <a:pPr algn="ctr"/>
                <a:r>
                  <a:rPr lang="en-GB" dirty="0"/>
                  <a:t>Sensors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EB4BCC-076C-414D-9FC5-654DEEDA3F26}"/>
                </a:ext>
              </a:extLst>
            </p:cNvPr>
            <p:cNvCxnSpPr>
              <a:endCxn id="67" idx="3"/>
            </p:cNvCxnSpPr>
            <p:nvPr/>
          </p:nvCxnSpPr>
          <p:spPr>
            <a:xfrm flipH="1">
              <a:off x="8786194" y="4240696"/>
              <a:ext cx="1435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AFF150-DFA5-4F0F-9A64-9E144770F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1848" y="2617304"/>
              <a:ext cx="0" cy="162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49712C-F1AD-4926-8F79-EB73F3362D0D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5479774" y="2915478"/>
              <a:ext cx="2" cy="1325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0E8DB1-6ACA-40BF-8436-F0423E85A96A}"/>
                </a:ext>
              </a:extLst>
            </p:cNvPr>
            <p:cNvCxnSpPr>
              <a:stCxn id="67" idx="1"/>
            </p:cNvCxnSpPr>
            <p:nvPr/>
          </p:nvCxnSpPr>
          <p:spPr>
            <a:xfrm flipH="1">
              <a:off x="5479775" y="4240696"/>
              <a:ext cx="20739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9B09FAF-6595-41F3-8D4F-3F9F7B190518}"/>
              </a:ext>
            </a:extLst>
          </p:cNvPr>
          <p:cNvSpPr txBox="1"/>
          <p:nvPr/>
        </p:nvSpPr>
        <p:spPr>
          <a:xfrm>
            <a:off x="2404764" y="224797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2060"/>
                </a:solidFill>
              </a:rPr>
              <a:t>x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r>
              <a:rPr lang="en-GB" dirty="0" err="1">
                <a:solidFill>
                  <a:srgbClr val="002060"/>
                </a:solidFill>
              </a:rPr>
              <a:t>,y</a:t>
            </a:r>
            <a:r>
              <a:rPr lang="en-GB" baseline="-25000" dirty="0" err="1">
                <a:solidFill>
                  <a:srgbClr val="002060"/>
                </a:solidFill>
              </a:rPr>
              <a:t>d</a:t>
            </a:r>
            <a:endParaRPr lang="en-GB" baseline="-25000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D17476-D79B-4EAE-A6E3-6C90714AC61B}"/>
              </a:ext>
            </a:extLst>
          </p:cNvPr>
          <p:cNvSpPr txBox="1"/>
          <p:nvPr/>
        </p:nvSpPr>
        <p:spPr>
          <a:xfrm>
            <a:off x="4405390" y="22699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0d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7295BC-7E38-4F31-A9C3-774753CA5D1D}"/>
              </a:ext>
            </a:extLst>
          </p:cNvPr>
          <p:cNvSpPr txBox="1"/>
          <p:nvPr/>
        </p:nvSpPr>
        <p:spPr>
          <a:xfrm>
            <a:off x="6213710" y="3893859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0A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5E02A7-C41E-4D67-9848-1A82E50F8B1E}"/>
              </a:ext>
            </a:extLst>
          </p:cNvPr>
          <p:cNvSpPr txBox="1"/>
          <p:nvPr/>
        </p:nvSpPr>
        <p:spPr>
          <a:xfrm>
            <a:off x="5735982" y="2286588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0e</a:t>
            </a:r>
            <a:r>
              <a:rPr lang="en-GB" dirty="0">
                <a:solidFill>
                  <a:srgbClr val="002060"/>
                </a:solidFill>
              </a:rPr>
              <a:t>,</a:t>
            </a:r>
            <a:r>
              <a:rPr lang="el-GR" dirty="0">
                <a:solidFill>
                  <a:srgbClr val="002060"/>
                </a:solidFill>
              </a:rPr>
              <a:t>θ</a:t>
            </a:r>
            <a:r>
              <a:rPr lang="en-GB" baseline="-25000" dirty="0">
                <a:solidFill>
                  <a:srgbClr val="002060"/>
                </a:solidFill>
              </a:rPr>
              <a:t>1e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BABDD-BB15-4141-A6F7-01D6497CB3CE}"/>
              </a:ext>
            </a:extLst>
          </p:cNvPr>
          <p:cNvSpPr txBox="1"/>
          <p:nvPr/>
        </p:nvSpPr>
        <p:spPr>
          <a:xfrm>
            <a:off x="7855943" y="2269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</a:t>
            </a:r>
            <a:r>
              <a:rPr lang="en-GB" baseline="-25000" dirty="0">
                <a:solidFill>
                  <a:srgbClr val="002060"/>
                </a:solidFill>
              </a:rPr>
              <a:t>0</a:t>
            </a:r>
            <a:r>
              <a:rPr lang="en-GB" dirty="0">
                <a:solidFill>
                  <a:srgbClr val="002060"/>
                </a:solidFill>
              </a:rPr>
              <a:t>,u</a:t>
            </a:r>
            <a:r>
              <a:rPr lang="en-GB" baseline="-250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CFA6D-5DC6-4EBE-AAAE-AC1A4CA8C928}"/>
              </a:ext>
            </a:extLst>
          </p:cNvPr>
          <p:cNvSpPr txBox="1"/>
          <p:nvPr/>
        </p:nvSpPr>
        <p:spPr>
          <a:xfrm>
            <a:off x="9912630" y="1963422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Motor Shaft </a:t>
            </a:r>
          </a:p>
          <a:p>
            <a:pPr algn="ctr"/>
            <a:r>
              <a:rPr lang="en-GB" dirty="0">
                <a:solidFill>
                  <a:srgbClr val="002060"/>
                </a:solidFill>
              </a:rPr>
              <a:t>Positions (rad)</a:t>
            </a:r>
            <a:endParaRPr lang="en-GB" baseline="-25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4C73068-4766-4E8D-B0B3-051FEEABBB0C}"/>
              </a:ext>
            </a:extLst>
          </p:cNvPr>
          <p:cNvGrpSpPr/>
          <p:nvPr/>
        </p:nvGrpSpPr>
        <p:grpSpPr>
          <a:xfrm>
            <a:off x="4678846" y="822712"/>
            <a:ext cx="2824926" cy="914400"/>
            <a:chOff x="3668643" y="795131"/>
            <a:chExt cx="2824926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2F815B-5DC8-4020-9CB6-F4E6F565EF79}"/>
                </a:ext>
              </a:extLst>
            </p:cNvPr>
            <p:cNvSpPr/>
            <p:nvPr/>
          </p:nvSpPr>
          <p:spPr>
            <a:xfrm>
              <a:off x="4479237" y="795131"/>
              <a:ext cx="1232453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PID Joint</a:t>
              </a:r>
            </a:p>
            <a:p>
              <a:pPr algn="ctr"/>
              <a:r>
                <a:rPr lang="en-GB" dirty="0"/>
                <a:t>Position</a:t>
              </a:r>
            </a:p>
            <a:p>
              <a:pPr algn="ctr"/>
              <a:r>
                <a:rPr lang="en-GB" dirty="0"/>
                <a:t>Controllers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2C2A79-9DF1-4B28-9C0E-0684AF9D51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711690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A30C66-EC96-4F49-9CA6-59C18E26D00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97358" y="1252331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5E02A7-C41E-4D67-9848-1A82E50F8B1E}"/>
                </a:ext>
              </a:extLst>
            </p:cNvPr>
            <p:cNvSpPr txBox="1"/>
            <p:nvPr/>
          </p:nvSpPr>
          <p:spPr>
            <a:xfrm>
              <a:off x="3668643" y="921614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0BABDD-BB15-4141-A6F7-01D6497CB3CE}"/>
                </a:ext>
              </a:extLst>
            </p:cNvPr>
            <p:cNvSpPr txBox="1"/>
            <p:nvPr/>
          </p:nvSpPr>
          <p:spPr>
            <a:xfrm>
              <a:off x="5788604" y="90496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3DF510A-08FB-4301-B76E-F82BE50217DB}"/>
              </a:ext>
            </a:extLst>
          </p:cNvPr>
          <p:cNvSpPr txBox="1"/>
          <p:nvPr/>
        </p:nvSpPr>
        <p:spPr>
          <a:xfrm>
            <a:off x="5858713" y="189654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=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F6688C-021F-4834-A894-BE9098595E14}"/>
              </a:ext>
            </a:extLst>
          </p:cNvPr>
          <p:cNvGrpSpPr/>
          <p:nvPr/>
        </p:nvGrpSpPr>
        <p:grpSpPr>
          <a:xfrm>
            <a:off x="3079391" y="2708094"/>
            <a:ext cx="6023835" cy="2871025"/>
            <a:chOff x="3079391" y="2708094"/>
            <a:chExt cx="6023835" cy="287102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186574-C894-456F-AEA1-96C7ECA151F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082180" y="4149487"/>
              <a:ext cx="210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D5B13-F0A6-4A2C-982D-A53ABE936BC8}"/>
                </a:ext>
              </a:extLst>
            </p:cNvPr>
            <p:cNvSpPr txBox="1"/>
            <p:nvPr/>
          </p:nvSpPr>
          <p:spPr>
            <a:xfrm>
              <a:off x="3079391" y="3790601"/>
              <a:ext cx="827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0e</a:t>
              </a:r>
              <a:r>
                <a:rPr lang="en-GB" dirty="0"/>
                <a:t>,</a:t>
              </a:r>
              <a:r>
                <a:rPr lang="el-GR" dirty="0"/>
                <a:t>θ</a:t>
              </a:r>
              <a:r>
                <a:rPr lang="en-GB" baseline="-25000" dirty="0"/>
                <a:t>1e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0BFE02-35E9-48CD-BB8C-74BEDD235C9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347" y="4148413"/>
              <a:ext cx="781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6D759-F5E0-450D-B63C-FC7D4A9386F6}"/>
                </a:ext>
              </a:extLst>
            </p:cNvPr>
            <p:cNvSpPr txBox="1"/>
            <p:nvPr/>
          </p:nvSpPr>
          <p:spPr>
            <a:xfrm>
              <a:off x="8398261" y="3801047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  <a:r>
                <a:rPr lang="en-GB" baseline="-25000" dirty="0"/>
                <a:t>0</a:t>
              </a:r>
              <a:r>
                <a:rPr lang="en-GB" dirty="0"/>
                <a:t>,u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FBC36E-DC1D-4399-BD8C-56FCF745E1E9}"/>
                </a:ext>
              </a:extLst>
            </p:cNvPr>
            <p:cNvSpPr/>
            <p:nvPr/>
          </p:nvSpPr>
          <p:spPr>
            <a:xfrm>
              <a:off x="6198031" y="2825411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898776-0D57-476E-8E86-8E78A59369DA}"/>
                </a:ext>
              </a:extLst>
            </p:cNvPr>
            <p:cNvSpPr/>
            <p:nvPr/>
          </p:nvSpPr>
          <p:spPr>
            <a:xfrm>
              <a:off x="6198030" y="3905463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8E3621-3FD9-4A65-8C9B-18006D79AACF}"/>
                </a:ext>
              </a:extLst>
            </p:cNvPr>
            <p:cNvSpPr/>
            <p:nvPr/>
          </p:nvSpPr>
          <p:spPr>
            <a:xfrm>
              <a:off x="6198030" y="4985516"/>
              <a:ext cx="619675" cy="49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/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097B666-3EE4-4AF1-921B-D64411133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3801047"/>
                  <a:ext cx="619675" cy="69687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/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9EFF07D-AE68-4304-9E5E-51A063FB6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21" y="4882240"/>
                  <a:ext cx="619675" cy="6968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E6DB821-A10F-47BD-A0FE-ED110C652BCE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5804396" y="4149487"/>
              <a:ext cx="393634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6129E0-440D-48D0-BBD3-B1A0D2E867B6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4473658" y="5230679"/>
              <a:ext cx="711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C86EC1-204B-4C0F-97F9-773CD77EEC24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4473658" y="3068295"/>
              <a:ext cx="1724373" cy="2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3F03-56AD-46D1-9AF2-F04AE190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3658" y="3070575"/>
              <a:ext cx="0" cy="2149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DE2F624-1888-46A1-B9D8-1CB30E112DD2}"/>
                </a:ext>
              </a:extLst>
            </p:cNvPr>
            <p:cNvCxnSpPr>
              <a:stCxn id="46" idx="3"/>
              <a:endCxn id="41" idx="1"/>
            </p:cNvCxnSpPr>
            <p:nvPr/>
          </p:nvCxnSpPr>
          <p:spPr>
            <a:xfrm>
              <a:off x="5804396" y="5230680"/>
              <a:ext cx="393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F06CBAE-3845-43CC-9C14-7BFB315D80DE}"/>
                </a:ext>
              </a:extLst>
            </p:cNvPr>
            <p:cNvSpPr/>
            <p:nvPr/>
          </p:nvSpPr>
          <p:spPr>
            <a:xfrm>
              <a:off x="7778586" y="3847231"/>
              <a:ext cx="569843" cy="5963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70AD6E7-4168-4741-AB47-3FFF0247C026}"/>
                </a:ext>
              </a:extLst>
            </p:cNvPr>
            <p:cNvCxnSpPr>
              <a:stCxn id="60" idx="1"/>
              <a:endCxn id="60" idx="5"/>
            </p:cNvCxnSpPr>
            <p:nvPr/>
          </p:nvCxnSpPr>
          <p:spPr>
            <a:xfrm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CE7A17-CB80-42BF-AE94-BA934373C350}"/>
                </a:ext>
              </a:extLst>
            </p:cNvPr>
            <p:cNvCxnSpPr>
              <a:stCxn id="60" idx="3"/>
              <a:endCxn id="60" idx="7"/>
            </p:cNvCxnSpPr>
            <p:nvPr/>
          </p:nvCxnSpPr>
          <p:spPr>
            <a:xfrm flipV="1">
              <a:off x="7862038" y="3934564"/>
              <a:ext cx="402939" cy="42168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B9CA7A0-FEF6-413A-B9E3-437A530BCB90}"/>
                </a:ext>
              </a:extLst>
            </p:cNvPr>
            <p:cNvCxnSpPr>
              <a:stCxn id="40" idx="3"/>
              <a:endCxn id="60" idx="2"/>
            </p:cNvCxnSpPr>
            <p:nvPr/>
          </p:nvCxnSpPr>
          <p:spPr>
            <a:xfrm flipV="1">
              <a:off x="6817705" y="4145405"/>
              <a:ext cx="960881" cy="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1AE2579-CB8B-489D-847D-DBB86FCFF2FD}"/>
                </a:ext>
              </a:extLst>
            </p:cNvPr>
            <p:cNvCxnSpPr>
              <a:endCxn id="60" idx="0"/>
            </p:cNvCxnSpPr>
            <p:nvPr/>
          </p:nvCxnSpPr>
          <p:spPr>
            <a:xfrm>
              <a:off x="6817705" y="3068295"/>
              <a:ext cx="1245803" cy="7789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D54B1EC-4B37-45DE-B77F-9175A2BBABCE}"/>
                </a:ext>
              </a:extLst>
            </p:cNvPr>
            <p:cNvCxnSpPr>
              <a:endCxn id="60" idx="4"/>
            </p:cNvCxnSpPr>
            <p:nvPr/>
          </p:nvCxnSpPr>
          <p:spPr>
            <a:xfrm flipV="1">
              <a:off x="8063507" y="4443578"/>
              <a:ext cx="1" cy="7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880946-96FE-4B28-BBAE-25EA45DC4100}"/>
                </a:ext>
              </a:extLst>
            </p:cNvPr>
            <p:cNvCxnSpPr>
              <a:stCxn id="41" idx="3"/>
            </p:cNvCxnSpPr>
            <p:nvPr/>
          </p:nvCxnSpPr>
          <p:spPr>
            <a:xfrm flipV="1">
              <a:off x="6817705" y="5230679"/>
              <a:ext cx="1245802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6D667D-F014-4133-970F-C0B96E1A1FAF}"/>
                </a:ext>
              </a:extLst>
            </p:cNvPr>
            <p:cNvSpPr txBox="1"/>
            <p:nvPr/>
          </p:nvSpPr>
          <p:spPr>
            <a:xfrm>
              <a:off x="7923222" y="38008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001E40-A728-4FD2-9064-A06C8FA2D7CF}"/>
                </a:ext>
              </a:extLst>
            </p:cNvPr>
            <p:cNvSpPr txBox="1"/>
            <p:nvPr/>
          </p:nvSpPr>
          <p:spPr>
            <a:xfrm>
              <a:off x="7734530" y="3960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7DB1285-21E9-49B0-876A-87CC44080495}"/>
                </a:ext>
              </a:extLst>
            </p:cNvPr>
            <p:cNvSpPr txBox="1"/>
            <p:nvPr/>
          </p:nvSpPr>
          <p:spPr>
            <a:xfrm>
              <a:off x="7919143" y="41206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727C0E-CFF5-4F88-9009-7C392E5B6E9F}"/>
                </a:ext>
              </a:extLst>
            </p:cNvPr>
            <p:cNvSpPr txBox="1"/>
            <p:nvPr/>
          </p:nvSpPr>
          <p:spPr>
            <a:xfrm>
              <a:off x="6832096" y="2708094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Proportional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D9B4C-4A26-479D-A49D-F10B1B94089E}"/>
                </a:ext>
              </a:extLst>
            </p:cNvPr>
            <p:cNvSpPr txBox="1"/>
            <p:nvPr/>
          </p:nvSpPr>
          <p:spPr>
            <a:xfrm>
              <a:off x="6815804" y="3811265"/>
              <a:ext cx="91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Integral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76CBE0-5805-40AA-ADCC-62A24404F2ED}"/>
                </a:ext>
              </a:extLst>
            </p:cNvPr>
            <p:cNvSpPr txBox="1"/>
            <p:nvPr/>
          </p:nvSpPr>
          <p:spPr>
            <a:xfrm>
              <a:off x="6857681" y="49131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>
                      <a:lumMod val="75000"/>
                    </a:schemeClr>
                  </a:solidFill>
                </a:rPr>
                <a:t>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9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581</Words>
  <Application>Microsoft Office PowerPoint</Application>
  <PresentationFormat>Widescreen</PresentationFormat>
  <Paragraphs>300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72</cp:revision>
  <dcterms:created xsi:type="dcterms:W3CDTF">2018-10-15T15:36:07Z</dcterms:created>
  <dcterms:modified xsi:type="dcterms:W3CDTF">2019-07-01T15:28:23Z</dcterms:modified>
</cp:coreProperties>
</file>